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rawings/drawing2.xml" ContentType="application/vnd.openxmlformats-officedocument.drawingml.chartshapes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3.xml" ContentType="application/vnd.openxmlformats-officedocument.drawingml.chartshapes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drawings/drawing4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8" r:id="rId4"/>
    <p:sldId id="279" r:id="rId5"/>
    <p:sldId id="285" r:id="rId6"/>
    <p:sldId id="274" r:id="rId7"/>
    <p:sldId id="286" r:id="rId8"/>
    <p:sldId id="281" r:id="rId9"/>
    <p:sldId id="282" r:id="rId10"/>
    <p:sldId id="272" r:id="rId11"/>
    <p:sldId id="273" r:id="rId12"/>
    <p:sldId id="277" r:id="rId13"/>
    <p:sldId id="287" r:id="rId14"/>
    <p:sldId id="275" r:id="rId15"/>
    <p:sldId id="284" r:id="rId16"/>
    <p:sldId id="266" r:id="rId17"/>
    <p:sldId id="267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688" autoAdjust="0"/>
  </p:normalViewPr>
  <p:slideViewPr>
    <p:cSldViewPr snapToGrid="0">
      <p:cViewPr varScale="1">
        <p:scale>
          <a:sx n="68" d="100"/>
          <a:sy n="68" d="100"/>
        </p:scale>
        <p:origin x="1022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in\AppData\Roaming\Microsoft\Excel\results_06645%20(version%201).xlsb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capstash.mme.pdx.edu\ddt\Projects\Electrobounce\Drop%20Jump%20Velocity%20vs%20Vd%20BA%20YK%20MW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\\capstash.mme.pdx.edu\ddt\Projects\Electrobounce\escape_velo_2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capstash.mme.pdx.edu\ddt\Projects\Electrobounce\results_06645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3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oleObject" Target="file:///\\capstash.mme.pdx.edu\ddt\Projects\Electrobounce\escape_velo_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891382712058352"/>
          <c:y val="3.3344419663922799E-2"/>
          <c:w val="0.84700015137404017"/>
          <c:h val="0.80241545181884233"/>
        </c:manualLayout>
      </c:layout>
      <c:scatterChart>
        <c:scatterStyle val="lineMarker"/>
        <c:varyColors val="0"/>
        <c:ser>
          <c:idx val="0"/>
          <c:order val="0"/>
          <c:tx>
            <c:v>0.06 mL</c:v>
          </c:tx>
          <c:spPr>
            <a:ln w="25400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results_06645!$P$4:$P$117</c:f>
              <c:numCache>
                <c:formatCode>General</c:formatCode>
                <c:ptCount val="114"/>
                <c:pt idx="0">
                  <c:v>5.0029999999999998E-2</c:v>
                </c:pt>
                <c:pt idx="1">
                  <c:v>6.6699999999999995E-2</c:v>
                </c:pt>
                <c:pt idx="2">
                  <c:v>8.3379999999999996E-2</c:v>
                </c:pt>
                <c:pt idx="3">
                  <c:v>0.10005</c:v>
                </c:pt>
                <c:pt idx="4">
                  <c:v>0.11673</c:v>
                </c:pt>
                <c:pt idx="5">
                  <c:v>0.13339999999999999</c:v>
                </c:pt>
                <c:pt idx="6">
                  <c:v>0.15007999999999999</c:v>
                </c:pt>
                <c:pt idx="7">
                  <c:v>0.16675000000000001</c:v>
                </c:pt>
                <c:pt idx="8">
                  <c:v>0.18343000000000001</c:v>
                </c:pt>
                <c:pt idx="9">
                  <c:v>0.2001</c:v>
                </c:pt>
                <c:pt idx="10">
                  <c:v>0.21678</c:v>
                </c:pt>
                <c:pt idx="11">
                  <c:v>0.23344999999999999</c:v>
                </c:pt>
                <c:pt idx="12">
                  <c:v>0.25013000000000002</c:v>
                </c:pt>
                <c:pt idx="13">
                  <c:v>0.26679999999999998</c:v>
                </c:pt>
                <c:pt idx="14">
                  <c:v>0.28348000000000001</c:v>
                </c:pt>
                <c:pt idx="15">
                  <c:v>0.30014999999999997</c:v>
                </c:pt>
                <c:pt idx="16">
                  <c:v>0.31683</c:v>
                </c:pt>
                <c:pt idx="17">
                  <c:v>0.33350000000000002</c:v>
                </c:pt>
                <c:pt idx="18">
                  <c:v>0.35017999999999999</c:v>
                </c:pt>
                <c:pt idx="19">
                  <c:v>0.36685000000000001</c:v>
                </c:pt>
                <c:pt idx="20">
                  <c:v>0.38352999999999998</c:v>
                </c:pt>
                <c:pt idx="21">
                  <c:v>0.4002</c:v>
                </c:pt>
                <c:pt idx="22">
                  <c:v>0.41687999999999997</c:v>
                </c:pt>
                <c:pt idx="23">
                  <c:v>0.43354999999999999</c:v>
                </c:pt>
                <c:pt idx="24">
                  <c:v>0.45023000000000002</c:v>
                </c:pt>
                <c:pt idx="25">
                  <c:v>0.46689999999999998</c:v>
                </c:pt>
                <c:pt idx="26">
                  <c:v>0.48358000000000001</c:v>
                </c:pt>
                <c:pt idx="27">
                  <c:v>0.50024999999999997</c:v>
                </c:pt>
                <c:pt idx="28">
                  <c:v>0.51693</c:v>
                </c:pt>
                <c:pt idx="29">
                  <c:v>0.53359999999999996</c:v>
                </c:pt>
                <c:pt idx="30">
                  <c:v>0.55027999999999999</c:v>
                </c:pt>
                <c:pt idx="31">
                  <c:v>0.56694999999999995</c:v>
                </c:pt>
                <c:pt idx="32">
                  <c:v>0.58362999999999998</c:v>
                </c:pt>
                <c:pt idx="33">
                  <c:v>0.60029999999999994</c:v>
                </c:pt>
                <c:pt idx="34">
                  <c:v>0.61697999999999997</c:v>
                </c:pt>
                <c:pt idx="35">
                  <c:v>0.63365000000000005</c:v>
                </c:pt>
                <c:pt idx="36">
                  <c:v>0.65032999999999996</c:v>
                </c:pt>
                <c:pt idx="37">
                  <c:v>0.66700000000000004</c:v>
                </c:pt>
                <c:pt idx="38">
                  <c:v>0.68367999999999995</c:v>
                </c:pt>
                <c:pt idx="39">
                  <c:v>0.70035000000000003</c:v>
                </c:pt>
                <c:pt idx="40">
                  <c:v>0.71702999999999995</c:v>
                </c:pt>
                <c:pt idx="41">
                  <c:v>0.73370000000000002</c:v>
                </c:pt>
                <c:pt idx="42">
                  <c:v>0.75038000000000005</c:v>
                </c:pt>
                <c:pt idx="43">
                  <c:v>0.76705000000000001</c:v>
                </c:pt>
                <c:pt idx="44">
                  <c:v>0.78373000000000004</c:v>
                </c:pt>
                <c:pt idx="45">
                  <c:v>0.8004</c:v>
                </c:pt>
                <c:pt idx="46">
                  <c:v>0.81708000000000003</c:v>
                </c:pt>
                <c:pt idx="47">
                  <c:v>0.83374999999999999</c:v>
                </c:pt>
                <c:pt idx="48">
                  <c:v>0.85043000000000002</c:v>
                </c:pt>
                <c:pt idx="49">
                  <c:v>0.86709999999999998</c:v>
                </c:pt>
                <c:pt idx="50">
                  <c:v>0.88378000000000001</c:v>
                </c:pt>
                <c:pt idx="51">
                  <c:v>0.90044999999999997</c:v>
                </c:pt>
                <c:pt idx="52">
                  <c:v>0.91713</c:v>
                </c:pt>
                <c:pt idx="53">
                  <c:v>0.93379999999999996</c:v>
                </c:pt>
                <c:pt idx="54">
                  <c:v>0.95047999999999999</c:v>
                </c:pt>
                <c:pt idx="55">
                  <c:v>0.96714999999999995</c:v>
                </c:pt>
                <c:pt idx="56">
                  <c:v>0.98382999999999998</c:v>
                </c:pt>
                <c:pt idx="57">
                  <c:v>1.0004999999999999</c:v>
                </c:pt>
                <c:pt idx="58">
                  <c:v>1.01718</c:v>
                </c:pt>
                <c:pt idx="59">
                  <c:v>1.0338499999999999</c:v>
                </c:pt>
                <c:pt idx="60">
                  <c:v>1.05053</c:v>
                </c:pt>
                <c:pt idx="61">
                  <c:v>1.0671999999999999</c:v>
                </c:pt>
                <c:pt idx="62">
                  <c:v>1.08388</c:v>
                </c:pt>
                <c:pt idx="63">
                  <c:v>1.1005499999999999</c:v>
                </c:pt>
                <c:pt idx="64">
                  <c:v>1.1172299999999999</c:v>
                </c:pt>
                <c:pt idx="65">
                  <c:v>1.1338999999999999</c:v>
                </c:pt>
                <c:pt idx="66">
                  <c:v>1.1505799999999999</c:v>
                </c:pt>
                <c:pt idx="67">
                  <c:v>1.1672499999999999</c:v>
                </c:pt>
                <c:pt idx="68">
                  <c:v>1.1839299999999999</c:v>
                </c:pt>
                <c:pt idx="69">
                  <c:v>1.2005999999999999</c:v>
                </c:pt>
                <c:pt idx="70">
                  <c:v>1.2172799999999999</c:v>
                </c:pt>
                <c:pt idx="71">
                  <c:v>1.2339500000000001</c:v>
                </c:pt>
                <c:pt idx="72">
                  <c:v>1.2506299999999999</c:v>
                </c:pt>
                <c:pt idx="73">
                  <c:v>1.2673000000000001</c:v>
                </c:pt>
                <c:pt idx="74">
                  <c:v>1.2839799999999999</c:v>
                </c:pt>
                <c:pt idx="75">
                  <c:v>1.3006500000000001</c:v>
                </c:pt>
                <c:pt idx="76">
                  <c:v>1.3173299999999999</c:v>
                </c:pt>
                <c:pt idx="77">
                  <c:v>1.3340000000000001</c:v>
                </c:pt>
                <c:pt idx="78">
                  <c:v>1.3506800000000001</c:v>
                </c:pt>
                <c:pt idx="79">
                  <c:v>1.3673500000000001</c:v>
                </c:pt>
                <c:pt idx="80">
                  <c:v>1.3840300000000001</c:v>
                </c:pt>
                <c:pt idx="81">
                  <c:v>1.4007000000000001</c:v>
                </c:pt>
                <c:pt idx="82">
                  <c:v>1.4173800000000001</c:v>
                </c:pt>
                <c:pt idx="83">
                  <c:v>1.43405</c:v>
                </c:pt>
                <c:pt idx="84">
                  <c:v>1.4507300000000001</c:v>
                </c:pt>
                <c:pt idx="85">
                  <c:v>1.4674</c:v>
                </c:pt>
                <c:pt idx="86">
                  <c:v>1.4840800000000001</c:v>
                </c:pt>
                <c:pt idx="87">
                  <c:v>1.50075</c:v>
                </c:pt>
                <c:pt idx="88">
                  <c:v>1.5174300000000001</c:v>
                </c:pt>
                <c:pt idx="89">
                  <c:v>1.5341</c:v>
                </c:pt>
                <c:pt idx="90">
                  <c:v>1.55078</c:v>
                </c:pt>
                <c:pt idx="91">
                  <c:v>1.56745</c:v>
                </c:pt>
                <c:pt idx="92">
                  <c:v>1.58413</c:v>
                </c:pt>
                <c:pt idx="93">
                  <c:v>1.6008</c:v>
                </c:pt>
                <c:pt idx="94">
                  <c:v>1.61748</c:v>
                </c:pt>
                <c:pt idx="95">
                  <c:v>1.63415</c:v>
                </c:pt>
                <c:pt idx="96">
                  <c:v>1.65083</c:v>
                </c:pt>
                <c:pt idx="97">
                  <c:v>1.6675</c:v>
                </c:pt>
                <c:pt idx="98">
                  <c:v>1.68418</c:v>
                </c:pt>
                <c:pt idx="99">
                  <c:v>1.70085</c:v>
                </c:pt>
                <c:pt idx="100">
                  <c:v>1.71753</c:v>
                </c:pt>
                <c:pt idx="101">
                  <c:v>1.7342</c:v>
                </c:pt>
                <c:pt idx="102">
                  <c:v>1.75088</c:v>
                </c:pt>
                <c:pt idx="103">
                  <c:v>1.76755</c:v>
                </c:pt>
                <c:pt idx="104">
                  <c:v>1.78423</c:v>
                </c:pt>
                <c:pt idx="105">
                  <c:v>1.8008999999999999</c:v>
                </c:pt>
                <c:pt idx="106">
                  <c:v>1.81758</c:v>
                </c:pt>
                <c:pt idx="107">
                  <c:v>1.8342499999999999</c:v>
                </c:pt>
                <c:pt idx="108">
                  <c:v>1.85093</c:v>
                </c:pt>
                <c:pt idx="109">
                  <c:v>1.8675999999999999</c:v>
                </c:pt>
                <c:pt idx="110">
                  <c:v>1.88428</c:v>
                </c:pt>
                <c:pt idx="111">
                  <c:v>1.9009499999999999</c:v>
                </c:pt>
                <c:pt idx="112">
                  <c:v>1.9176299999999999</c:v>
                </c:pt>
                <c:pt idx="113">
                  <c:v>1.9342999999999999</c:v>
                </c:pt>
              </c:numCache>
            </c:numRef>
          </c:xVal>
          <c:yVal>
            <c:numRef>
              <c:f>results_06645!$K$4:$K$92</c:f>
              <c:numCache>
                <c:formatCode>General</c:formatCode>
                <c:ptCount val="89"/>
                <c:pt idx="0">
                  <c:v>4.0099999999999919E-3</c:v>
                </c:pt>
                <c:pt idx="1">
                  <c:v>5.8800000000000024E-3</c:v>
                </c:pt>
                <c:pt idx="2">
                  <c:v>7.3699999999999937E-3</c:v>
                </c:pt>
                <c:pt idx="3">
                  <c:v>8.1199999999999953E-3</c:v>
                </c:pt>
                <c:pt idx="4">
                  <c:v>8.6800000000000002E-3</c:v>
                </c:pt>
                <c:pt idx="5">
                  <c:v>1.0169999999999992E-2</c:v>
                </c:pt>
                <c:pt idx="6">
                  <c:v>1.1110000000000002E-2</c:v>
                </c:pt>
                <c:pt idx="7">
                  <c:v>1.1669999999999993E-2</c:v>
                </c:pt>
                <c:pt idx="8">
                  <c:v>1.2040000000000002E-2</c:v>
                </c:pt>
                <c:pt idx="9">
                  <c:v>1.2790000000000003E-2</c:v>
                </c:pt>
                <c:pt idx="10">
                  <c:v>1.3529999999999993E-2</c:v>
                </c:pt>
                <c:pt idx="11">
                  <c:v>1.4659999999999999E-2</c:v>
                </c:pt>
                <c:pt idx="12">
                  <c:v>1.5400000000000004E-2</c:v>
                </c:pt>
                <c:pt idx="13">
                  <c:v>1.559E-2</c:v>
                </c:pt>
                <c:pt idx="14">
                  <c:v>1.634E-2</c:v>
                </c:pt>
                <c:pt idx="15">
                  <c:v>1.7079999999999991E-2</c:v>
                </c:pt>
                <c:pt idx="16">
                  <c:v>1.7459999999999996E-2</c:v>
                </c:pt>
                <c:pt idx="17">
                  <c:v>1.8389999999999997E-2</c:v>
                </c:pt>
                <c:pt idx="18">
                  <c:v>1.8770000000000002E-2</c:v>
                </c:pt>
                <c:pt idx="19">
                  <c:v>1.9329999999999993E-2</c:v>
                </c:pt>
                <c:pt idx="20">
                  <c:v>2.0259999999999993E-2</c:v>
                </c:pt>
                <c:pt idx="21">
                  <c:v>2.0630000000000003E-2</c:v>
                </c:pt>
                <c:pt idx="22">
                  <c:v>2.0630000000000003E-2</c:v>
                </c:pt>
                <c:pt idx="23">
                  <c:v>2.1569999999999999E-2</c:v>
                </c:pt>
                <c:pt idx="24">
                  <c:v>2.1749999999999999E-2</c:v>
                </c:pt>
                <c:pt idx="25">
                  <c:v>2.1939999999999994E-2</c:v>
                </c:pt>
                <c:pt idx="26">
                  <c:v>2.3060000000000004E-2</c:v>
                </c:pt>
                <c:pt idx="27">
                  <c:v>2.325E-2</c:v>
                </c:pt>
                <c:pt idx="28">
                  <c:v>2.4E-2</c:v>
                </c:pt>
                <c:pt idx="29">
                  <c:v>2.418E-2</c:v>
                </c:pt>
                <c:pt idx="30">
                  <c:v>2.4559999999999992E-2</c:v>
                </c:pt>
                <c:pt idx="31">
                  <c:v>2.4930000000000001E-2</c:v>
                </c:pt>
                <c:pt idx="32">
                  <c:v>2.4930000000000001E-2</c:v>
                </c:pt>
                <c:pt idx="33">
                  <c:v>2.5489999999999992E-2</c:v>
                </c:pt>
                <c:pt idx="34">
                  <c:v>2.6239999999999992E-2</c:v>
                </c:pt>
                <c:pt idx="35">
                  <c:v>2.6419999999999992E-2</c:v>
                </c:pt>
                <c:pt idx="36">
                  <c:v>2.6799999999999997E-2</c:v>
                </c:pt>
                <c:pt idx="37">
                  <c:v>2.6799999999999997E-2</c:v>
                </c:pt>
                <c:pt idx="38">
                  <c:v>2.7549999999999998E-2</c:v>
                </c:pt>
                <c:pt idx="39">
                  <c:v>2.7919999999999993E-2</c:v>
                </c:pt>
                <c:pt idx="40">
                  <c:v>2.7919999999999993E-2</c:v>
                </c:pt>
                <c:pt idx="41">
                  <c:v>2.8290000000000003E-2</c:v>
                </c:pt>
                <c:pt idx="42">
                  <c:v>2.8849999999999994E-2</c:v>
                </c:pt>
                <c:pt idx="43">
                  <c:v>2.9040000000000003E-2</c:v>
                </c:pt>
                <c:pt idx="44">
                  <c:v>2.9409999999999999E-2</c:v>
                </c:pt>
                <c:pt idx="45">
                  <c:v>2.9790000000000004E-2</c:v>
                </c:pt>
                <c:pt idx="46">
                  <c:v>3.0349999999999995E-2</c:v>
                </c:pt>
                <c:pt idx="47">
                  <c:v>3.0349999999999995E-2</c:v>
                </c:pt>
                <c:pt idx="48">
                  <c:v>3.0720000000000004E-2</c:v>
                </c:pt>
                <c:pt idx="49">
                  <c:v>3.0720000000000004E-2</c:v>
                </c:pt>
                <c:pt idx="50">
                  <c:v>3.109E-2</c:v>
                </c:pt>
                <c:pt idx="51">
                  <c:v>3.1469999999999991E-2</c:v>
                </c:pt>
                <c:pt idx="52">
                  <c:v>3.2029999999999996E-2</c:v>
                </c:pt>
                <c:pt idx="53">
                  <c:v>3.2219999999999992E-2</c:v>
                </c:pt>
                <c:pt idx="54">
                  <c:v>3.2219999999999992E-2</c:v>
                </c:pt>
                <c:pt idx="55">
                  <c:v>3.2590000000000001E-2</c:v>
                </c:pt>
                <c:pt idx="56">
                  <c:v>3.2779999999999997E-2</c:v>
                </c:pt>
                <c:pt idx="57">
                  <c:v>3.2779999999999997E-2</c:v>
                </c:pt>
                <c:pt idx="58">
                  <c:v>3.3149999999999992E-2</c:v>
                </c:pt>
                <c:pt idx="59">
                  <c:v>3.3340000000000002E-2</c:v>
                </c:pt>
                <c:pt idx="60">
                  <c:v>3.3709999999999997E-2</c:v>
                </c:pt>
                <c:pt idx="61">
                  <c:v>3.4079999999999992E-2</c:v>
                </c:pt>
                <c:pt idx="62">
                  <c:v>3.3709999999999997E-2</c:v>
                </c:pt>
                <c:pt idx="63">
                  <c:v>3.3899999999999993E-2</c:v>
                </c:pt>
                <c:pt idx="64">
                  <c:v>3.4270000000000002E-2</c:v>
                </c:pt>
                <c:pt idx="65">
                  <c:v>3.4639999999999997E-2</c:v>
                </c:pt>
                <c:pt idx="66">
                  <c:v>3.4459999999999998E-2</c:v>
                </c:pt>
                <c:pt idx="67">
                  <c:v>3.5020000000000003E-2</c:v>
                </c:pt>
                <c:pt idx="68">
                  <c:v>3.5389999999999998E-2</c:v>
                </c:pt>
                <c:pt idx="69">
                  <c:v>3.5200000000000002E-2</c:v>
                </c:pt>
                <c:pt idx="70">
                  <c:v>3.5770000000000003E-2</c:v>
                </c:pt>
                <c:pt idx="71">
                  <c:v>3.5389999999999998E-2</c:v>
                </c:pt>
                <c:pt idx="72">
                  <c:v>3.5950000000000003E-2</c:v>
                </c:pt>
                <c:pt idx="73">
                  <c:v>3.6139999999999999E-2</c:v>
                </c:pt>
                <c:pt idx="74">
                  <c:v>3.6139999999999999E-2</c:v>
                </c:pt>
                <c:pt idx="75">
                  <c:v>3.6509999999999994E-2</c:v>
                </c:pt>
                <c:pt idx="76">
                  <c:v>3.6509999999999994E-2</c:v>
                </c:pt>
                <c:pt idx="77">
                  <c:v>3.6700000000000003E-2</c:v>
                </c:pt>
                <c:pt idx="78">
                  <c:v>3.6700000000000003E-2</c:v>
                </c:pt>
                <c:pt idx="79">
                  <c:v>3.7259999999999995E-2</c:v>
                </c:pt>
                <c:pt idx="80">
                  <c:v>3.7069999999999999E-2</c:v>
                </c:pt>
                <c:pt idx="81">
                  <c:v>3.7259999999999995E-2</c:v>
                </c:pt>
                <c:pt idx="82">
                  <c:v>3.7069999999999999E-2</c:v>
                </c:pt>
                <c:pt idx="83">
                  <c:v>3.7450000000000004E-2</c:v>
                </c:pt>
                <c:pt idx="84">
                  <c:v>3.7450000000000004E-2</c:v>
                </c:pt>
                <c:pt idx="85">
                  <c:v>3.8009999999999995E-2</c:v>
                </c:pt>
                <c:pt idx="86">
                  <c:v>3.8009999999999995E-2</c:v>
                </c:pt>
                <c:pt idx="87">
                  <c:v>3.8009999999999995E-2</c:v>
                </c:pt>
                <c:pt idx="88">
                  <c:v>3.7819999999999999E-2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507-4983-A221-644842D498BC}"/>
            </c:ext>
          </c:extLst>
        </c:ser>
        <c:ser>
          <c:idx val="2"/>
          <c:order val="1"/>
          <c:tx>
            <c:v>0.05 mL</c:v>
          </c:tx>
          <c:spPr>
            <a:ln w="3175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results_06645!$P$4:$P$117</c:f>
              <c:numCache>
                <c:formatCode>General</c:formatCode>
                <c:ptCount val="114"/>
                <c:pt idx="0">
                  <c:v>5.0029999999999998E-2</c:v>
                </c:pt>
                <c:pt idx="1">
                  <c:v>6.6699999999999995E-2</c:v>
                </c:pt>
                <c:pt idx="2">
                  <c:v>8.3379999999999996E-2</c:v>
                </c:pt>
                <c:pt idx="3">
                  <c:v>0.10005</c:v>
                </c:pt>
                <c:pt idx="4">
                  <c:v>0.11673</c:v>
                </c:pt>
                <c:pt idx="5">
                  <c:v>0.13339999999999999</c:v>
                </c:pt>
                <c:pt idx="6">
                  <c:v>0.15007999999999999</c:v>
                </c:pt>
                <c:pt idx="7">
                  <c:v>0.16675000000000001</c:v>
                </c:pt>
                <c:pt idx="8">
                  <c:v>0.18343000000000001</c:v>
                </c:pt>
                <c:pt idx="9">
                  <c:v>0.2001</c:v>
                </c:pt>
                <c:pt idx="10">
                  <c:v>0.21678</c:v>
                </c:pt>
                <c:pt idx="11">
                  <c:v>0.23344999999999999</c:v>
                </c:pt>
                <c:pt idx="12">
                  <c:v>0.25013000000000002</c:v>
                </c:pt>
                <c:pt idx="13">
                  <c:v>0.26679999999999998</c:v>
                </c:pt>
                <c:pt idx="14">
                  <c:v>0.28348000000000001</c:v>
                </c:pt>
                <c:pt idx="15">
                  <c:v>0.30014999999999997</c:v>
                </c:pt>
                <c:pt idx="16">
                  <c:v>0.31683</c:v>
                </c:pt>
                <c:pt idx="17">
                  <c:v>0.33350000000000002</c:v>
                </c:pt>
                <c:pt idx="18">
                  <c:v>0.35017999999999999</c:v>
                </c:pt>
                <c:pt idx="19">
                  <c:v>0.36685000000000001</c:v>
                </c:pt>
                <c:pt idx="20">
                  <c:v>0.38352999999999998</c:v>
                </c:pt>
                <c:pt idx="21">
                  <c:v>0.4002</c:v>
                </c:pt>
                <c:pt idx="22">
                  <c:v>0.41687999999999997</c:v>
                </c:pt>
                <c:pt idx="23">
                  <c:v>0.43354999999999999</c:v>
                </c:pt>
                <c:pt idx="24">
                  <c:v>0.45023000000000002</c:v>
                </c:pt>
                <c:pt idx="25">
                  <c:v>0.46689999999999998</c:v>
                </c:pt>
                <c:pt idx="26">
                  <c:v>0.48358000000000001</c:v>
                </c:pt>
                <c:pt idx="27">
                  <c:v>0.50024999999999997</c:v>
                </c:pt>
                <c:pt idx="28">
                  <c:v>0.51693</c:v>
                </c:pt>
                <c:pt idx="29">
                  <c:v>0.53359999999999996</c:v>
                </c:pt>
                <c:pt idx="30">
                  <c:v>0.55027999999999999</c:v>
                </c:pt>
                <c:pt idx="31">
                  <c:v>0.56694999999999995</c:v>
                </c:pt>
                <c:pt idx="32">
                  <c:v>0.58362999999999998</c:v>
                </c:pt>
                <c:pt idx="33">
                  <c:v>0.60029999999999994</c:v>
                </c:pt>
                <c:pt idx="34">
                  <c:v>0.61697999999999997</c:v>
                </c:pt>
                <c:pt idx="35">
                  <c:v>0.63365000000000005</c:v>
                </c:pt>
                <c:pt idx="36">
                  <c:v>0.65032999999999996</c:v>
                </c:pt>
                <c:pt idx="37">
                  <c:v>0.66700000000000004</c:v>
                </c:pt>
                <c:pt idx="38">
                  <c:v>0.68367999999999995</c:v>
                </c:pt>
                <c:pt idx="39">
                  <c:v>0.70035000000000003</c:v>
                </c:pt>
                <c:pt idx="40">
                  <c:v>0.71702999999999995</c:v>
                </c:pt>
                <c:pt idx="41">
                  <c:v>0.73370000000000002</c:v>
                </c:pt>
                <c:pt idx="42">
                  <c:v>0.75038000000000005</c:v>
                </c:pt>
                <c:pt idx="43">
                  <c:v>0.76705000000000001</c:v>
                </c:pt>
                <c:pt idx="44">
                  <c:v>0.78373000000000004</c:v>
                </c:pt>
                <c:pt idx="45">
                  <c:v>0.8004</c:v>
                </c:pt>
                <c:pt idx="46">
                  <c:v>0.81708000000000003</c:v>
                </c:pt>
                <c:pt idx="47">
                  <c:v>0.83374999999999999</c:v>
                </c:pt>
                <c:pt idx="48">
                  <c:v>0.85043000000000002</c:v>
                </c:pt>
                <c:pt idx="49">
                  <c:v>0.86709999999999998</c:v>
                </c:pt>
                <c:pt idx="50">
                  <c:v>0.88378000000000001</c:v>
                </c:pt>
                <c:pt idx="51">
                  <c:v>0.90044999999999997</c:v>
                </c:pt>
                <c:pt idx="52">
                  <c:v>0.91713</c:v>
                </c:pt>
                <c:pt idx="53">
                  <c:v>0.93379999999999996</c:v>
                </c:pt>
                <c:pt idx="54">
                  <c:v>0.95047999999999999</c:v>
                </c:pt>
                <c:pt idx="55">
                  <c:v>0.96714999999999995</c:v>
                </c:pt>
                <c:pt idx="56">
                  <c:v>0.98382999999999998</c:v>
                </c:pt>
                <c:pt idx="57">
                  <c:v>1.0004999999999999</c:v>
                </c:pt>
                <c:pt idx="58">
                  <c:v>1.01718</c:v>
                </c:pt>
                <c:pt idx="59">
                  <c:v>1.0338499999999999</c:v>
                </c:pt>
                <c:pt idx="60">
                  <c:v>1.05053</c:v>
                </c:pt>
                <c:pt idx="61">
                  <c:v>1.0671999999999999</c:v>
                </c:pt>
                <c:pt idx="62">
                  <c:v>1.08388</c:v>
                </c:pt>
                <c:pt idx="63">
                  <c:v>1.1005499999999999</c:v>
                </c:pt>
                <c:pt idx="64">
                  <c:v>1.1172299999999999</c:v>
                </c:pt>
                <c:pt idx="65">
                  <c:v>1.1338999999999999</c:v>
                </c:pt>
                <c:pt idx="66">
                  <c:v>1.1505799999999999</c:v>
                </c:pt>
                <c:pt idx="67">
                  <c:v>1.1672499999999999</c:v>
                </c:pt>
                <c:pt idx="68">
                  <c:v>1.1839299999999999</c:v>
                </c:pt>
                <c:pt idx="69">
                  <c:v>1.2005999999999999</c:v>
                </c:pt>
                <c:pt idx="70">
                  <c:v>1.2172799999999999</c:v>
                </c:pt>
                <c:pt idx="71">
                  <c:v>1.2339500000000001</c:v>
                </c:pt>
                <c:pt idx="72">
                  <c:v>1.2506299999999999</c:v>
                </c:pt>
                <c:pt idx="73">
                  <c:v>1.2673000000000001</c:v>
                </c:pt>
                <c:pt idx="74">
                  <c:v>1.2839799999999999</c:v>
                </c:pt>
                <c:pt idx="75">
                  <c:v>1.3006500000000001</c:v>
                </c:pt>
                <c:pt idx="76">
                  <c:v>1.3173299999999999</c:v>
                </c:pt>
                <c:pt idx="77">
                  <c:v>1.3340000000000001</c:v>
                </c:pt>
                <c:pt idx="78">
                  <c:v>1.3506800000000001</c:v>
                </c:pt>
                <c:pt idx="79">
                  <c:v>1.3673500000000001</c:v>
                </c:pt>
                <c:pt idx="80">
                  <c:v>1.3840300000000001</c:v>
                </c:pt>
                <c:pt idx="81">
                  <c:v>1.4007000000000001</c:v>
                </c:pt>
                <c:pt idx="82">
                  <c:v>1.4173800000000001</c:v>
                </c:pt>
                <c:pt idx="83">
                  <c:v>1.43405</c:v>
                </c:pt>
                <c:pt idx="84">
                  <c:v>1.4507300000000001</c:v>
                </c:pt>
                <c:pt idx="85">
                  <c:v>1.4674</c:v>
                </c:pt>
                <c:pt idx="86">
                  <c:v>1.4840800000000001</c:v>
                </c:pt>
                <c:pt idx="87">
                  <c:v>1.50075</c:v>
                </c:pt>
                <c:pt idx="88">
                  <c:v>1.5174300000000001</c:v>
                </c:pt>
                <c:pt idx="89">
                  <c:v>1.5341</c:v>
                </c:pt>
                <c:pt idx="90">
                  <c:v>1.55078</c:v>
                </c:pt>
                <c:pt idx="91">
                  <c:v>1.56745</c:v>
                </c:pt>
                <c:pt idx="92">
                  <c:v>1.58413</c:v>
                </c:pt>
                <c:pt idx="93">
                  <c:v>1.6008</c:v>
                </c:pt>
                <c:pt idx="94">
                  <c:v>1.61748</c:v>
                </c:pt>
                <c:pt idx="95">
                  <c:v>1.63415</c:v>
                </c:pt>
                <c:pt idx="96">
                  <c:v>1.65083</c:v>
                </c:pt>
                <c:pt idx="97">
                  <c:v>1.6675</c:v>
                </c:pt>
                <c:pt idx="98">
                  <c:v>1.68418</c:v>
                </c:pt>
                <c:pt idx="99">
                  <c:v>1.70085</c:v>
                </c:pt>
                <c:pt idx="100">
                  <c:v>1.71753</c:v>
                </c:pt>
                <c:pt idx="101">
                  <c:v>1.7342</c:v>
                </c:pt>
                <c:pt idx="102">
                  <c:v>1.75088</c:v>
                </c:pt>
                <c:pt idx="103">
                  <c:v>1.76755</c:v>
                </c:pt>
                <c:pt idx="104">
                  <c:v>1.78423</c:v>
                </c:pt>
                <c:pt idx="105">
                  <c:v>1.8008999999999999</c:v>
                </c:pt>
                <c:pt idx="106">
                  <c:v>1.81758</c:v>
                </c:pt>
                <c:pt idx="107">
                  <c:v>1.8342499999999999</c:v>
                </c:pt>
                <c:pt idx="108">
                  <c:v>1.85093</c:v>
                </c:pt>
                <c:pt idx="109">
                  <c:v>1.8675999999999999</c:v>
                </c:pt>
                <c:pt idx="110">
                  <c:v>1.88428</c:v>
                </c:pt>
                <c:pt idx="111">
                  <c:v>1.9009499999999999</c:v>
                </c:pt>
                <c:pt idx="112">
                  <c:v>1.9176299999999999</c:v>
                </c:pt>
                <c:pt idx="113">
                  <c:v>1.9342999999999999</c:v>
                </c:pt>
              </c:numCache>
            </c:numRef>
          </c:xVal>
          <c:yVal>
            <c:numRef>
              <c:f>results_06645!$O$4:$O$91</c:f>
              <c:numCache>
                <c:formatCode>General</c:formatCode>
                <c:ptCount val="88"/>
                <c:pt idx="0">
                  <c:v>3.6399999999999965E-3</c:v>
                </c:pt>
                <c:pt idx="1">
                  <c:v>4.3800000000000011E-3</c:v>
                </c:pt>
                <c:pt idx="2">
                  <c:v>5.5100000000000071E-3</c:v>
                </c:pt>
                <c:pt idx="3">
                  <c:v>5.8800000000000024E-3</c:v>
                </c:pt>
                <c:pt idx="4">
                  <c:v>6.2499999999999977E-3</c:v>
                </c:pt>
                <c:pt idx="5">
                  <c:v>7.3700000000000076E-3</c:v>
                </c:pt>
                <c:pt idx="6">
                  <c:v>7.5600000000000033E-3</c:v>
                </c:pt>
                <c:pt idx="7">
                  <c:v>7.7499999999999991E-3</c:v>
                </c:pt>
                <c:pt idx="8">
                  <c:v>8.1199999999999953E-3</c:v>
                </c:pt>
                <c:pt idx="9">
                  <c:v>8.4900000000000045E-3</c:v>
                </c:pt>
                <c:pt idx="10">
                  <c:v>8.6800000000000002E-3</c:v>
                </c:pt>
                <c:pt idx="11">
                  <c:v>8.1199999999999953E-3</c:v>
                </c:pt>
                <c:pt idx="12">
                  <c:v>7.9299999999999995E-3</c:v>
                </c:pt>
                <c:pt idx="13">
                  <c:v>8.3100000000000049E-3</c:v>
                </c:pt>
                <c:pt idx="14">
                  <c:v>7.9299999999999995E-3</c:v>
                </c:pt>
                <c:pt idx="15">
                  <c:v>8.1199999999999953E-3</c:v>
                </c:pt>
                <c:pt idx="16">
                  <c:v>7.190000000000008E-3</c:v>
                </c:pt>
                <c:pt idx="17">
                  <c:v>7.190000000000008E-3</c:v>
                </c:pt>
                <c:pt idx="18">
                  <c:v>6.4400000000000074E-3</c:v>
                </c:pt>
                <c:pt idx="19">
                  <c:v>6.2499999999999977E-3</c:v>
                </c:pt>
                <c:pt idx="20">
                  <c:v>5.3199999999999975E-3</c:v>
                </c:pt>
                <c:pt idx="21">
                  <c:v>4.3800000000000011E-3</c:v>
                </c:pt>
                <c:pt idx="22">
                  <c:v>3.4500000000000008E-3</c:v>
                </c:pt>
                <c:pt idx="23">
                  <c:v>2.5200000000000005E-3</c:v>
                </c:pt>
                <c:pt idx="24">
                  <c:v>1.4000000000000045E-3</c:v>
                </c:pt>
                <c:pt idx="25">
                  <c:v>1.0199999999999992E-3</c:v>
                </c:pt>
                <c:pt idx="26">
                  <c:v>2.1399999999999952E-3</c:v>
                </c:pt>
                <c:pt idx="27">
                  <c:v>3.0800000000000055E-3</c:v>
                </c:pt>
                <c:pt idx="28">
                  <c:v>4.0100000000000057E-3</c:v>
                </c:pt>
                <c:pt idx="29">
                  <c:v>3.8199999999999961E-3</c:v>
                </c:pt>
                <c:pt idx="30">
                  <c:v>4.5699999999999968E-3</c:v>
                </c:pt>
                <c:pt idx="31">
                  <c:v>5.1300000000000017E-3</c:v>
                </c:pt>
                <c:pt idx="32">
                  <c:v>4.7600000000000064E-3</c:v>
                </c:pt>
                <c:pt idx="33">
                  <c:v>4.9500000000000021E-3</c:v>
                </c:pt>
                <c:pt idx="34">
                  <c:v>4.5699999999999968E-3</c:v>
                </c:pt>
                <c:pt idx="35">
                  <c:v>4.2000000000000015E-3</c:v>
                </c:pt>
                <c:pt idx="36">
                  <c:v>3.8199999999999961E-3</c:v>
                </c:pt>
                <c:pt idx="37">
                  <c:v>3.6399999999999965E-3</c:v>
                </c:pt>
                <c:pt idx="38">
                  <c:v>2.8899999999999959E-3</c:v>
                </c:pt>
                <c:pt idx="39">
                  <c:v>1.5800000000000041E-3</c:v>
                </c:pt>
                <c:pt idx="40">
                  <c:v>1.2099999999999949E-3</c:v>
                </c:pt>
                <c:pt idx="41">
                  <c:v>8.9999999999998935E-5</c:v>
                </c:pt>
                <c:pt idx="42">
                  <c:v>2.1399999999999952E-3</c:v>
                </c:pt>
                <c:pt idx="43">
                  <c:v>2.3300000000000048E-3</c:v>
                </c:pt>
                <c:pt idx="44">
                  <c:v>3.4500000000000008E-3</c:v>
                </c:pt>
                <c:pt idx="45">
                  <c:v>3.2600000000000051E-3</c:v>
                </c:pt>
                <c:pt idx="46">
                  <c:v>3.4500000000000008E-3</c:v>
                </c:pt>
                <c:pt idx="47">
                  <c:v>2.7000000000000001E-3</c:v>
                </c:pt>
                <c:pt idx="48">
                  <c:v>2.5200000000000005E-3</c:v>
                </c:pt>
                <c:pt idx="49">
                  <c:v>2.1399999999999952E-3</c:v>
                </c:pt>
                <c:pt idx="50">
                  <c:v>1.4000000000000045E-3</c:v>
                </c:pt>
                <c:pt idx="51">
                  <c:v>6.5000000000000387E-4</c:v>
                </c:pt>
                <c:pt idx="52">
                  <c:v>1.4000000000000045E-3</c:v>
                </c:pt>
                <c:pt idx="53">
                  <c:v>2.1399999999999952E-3</c:v>
                </c:pt>
                <c:pt idx="54">
                  <c:v>2.8899999999999959E-3</c:v>
                </c:pt>
                <c:pt idx="55">
                  <c:v>2.7000000000000001E-3</c:v>
                </c:pt>
                <c:pt idx="56">
                  <c:v>2.7000000000000001E-3</c:v>
                </c:pt>
                <c:pt idx="57">
                  <c:v>2.3300000000000048E-3</c:v>
                </c:pt>
                <c:pt idx="58">
                  <c:v>1.5800000000000041E-3</c:v>
                </c:pt>
                <c:pt idx="59">
                  <c:v>1.0199999999999992E-3</c:v>
                </c:pt>
                <c:pt idx="60">
                  <c:v>1.2099999999999949E-3</c:v>
                </c:pt>
                <c:pt idx="61">
                  <c:v>1.9599999999999956E-3</c:v>
                </c:pt>
                <c:pt idx="62">
                  <c:v>2.7000000000000001E-3</c:v>
                </c:pt>
                <c:pt idx="63">
                  <c:v>2.7000000000000001E-3</c:v>
                </c:pt>
                <c:pt idx="64">
                  <c:v>2.7000000000000001E-3</c:v>
                </c:pt>
                <c:pt idx="65">
                  <c:v>1.9599999999999956E-3</c:v>
                </c:pt>
                <c:pt idx="66">
                  <c:v>1.4000000000000045E-3</c:v>
                </c:pt>
                <c:pt idx="67">
                  <c:v>1.9599999999999956E-3</c:v>
                </c:pt>
                <c:pt idx="68">
                  <c:v>2.3300000000000048E-3</c:v>
                </c:pt>
                <c:pt idx="69">
                  <c:v>2.7000000000000001E-3</c:v>
                </c:pt>
                <c:pt idx="70">
                  <c:v>2.3300000000000048E-3</c:v>
                </c:pt>
                <c:pt idx="71">
                  <c:v>1.5800000000000041E-3</c:v>
                </c:pt>
                <c:pt idx="72">
                  <c:v>1.2099999999999949E-3</c:v>
                </c:pt>
                <c:pt idx="73">
                  <c:v>1.9599999999999956E-3</c:v>
                </c:pt>
                <c:pt idx="74">
                  <c:v>2.5200000000000005E-3</c:v>
                </c:pt>
                <c:pt idx="75">
                  <c:v>2.1399999999999952E-3</c:v>
                </c:pt>
                <c:pt idx="76">
                  <c:v>1.5800000000000041E-3</c:v>
                </c:pt>
                <c:pt idx="77">
                  <c:v>1.2099999999999949E-3</c:v>
                </c:pt>
                <c:pt idx="78">
                  <c:v>1.5800000000000041E-3</c:v>
                </c:pt>
                <c:pt idx="79">
                  <c:v>2.3300000000000048E-3</c:v>
                </c:pt>
                <c:pt idx="80">
                  <c:v>1.7699999999999999E-3</c:v>
                </c:pt>
                <c:pt idx="81">
                  <c:v>1.4000000000000045E-3</c:v>
                </c:pt>
                <c:pt idx="82">
                  <c:v>1.4000000000000045E-3</c:v>
                </c:pt>
                <c:pt idx="83">
                  <c:v>1.4000000000000045E-3</c:v>
                </c:pt>
                <c:pt idx="84">
                  <c:v>1.9599999999999956E-3</c:v>
                </c:pt>
                <c:pt idx="85">
                  <c:v>1.4000000000000045E-3</c:v>
                </c:pt>
                <c:pt idx="86">
                  <c:v>1.4000000000000045E-3</c:v>
                </c:pt>
                <c:pt idx="87">
                  <c:v>1.4000000000000045E-3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507-4983-A221-644842D498BC}"/>
            </c:ext>
          </c:extLst>
        </c:ser>
        <c:ser>
          <c:idx val="1"/>
          <c:order val="2"/>
          <c:tx>
            <c:v>0.04 mL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results_06645!$P$4:$P$117</c:f>
              <c:numCache>
                <c:formatCode>General</c:formatCode>
                <c:ptCount val="114"/>
                <c:pt idx="0">
                  <c:v>5.0029999999999998E-2</c:v>
                </c:pt>
                <c:pt idx="1">
                  <c:v>6.6699999999999995E-2</c:v>
                </c:pt>
                <c:pt idx="2">
                  <c:v>8.3379999999999996E-2</c:v>
                </c:pt>
                <c:pt idx="3">
                  <c:v>0.10005</c:v>
                </c:pt>
                <c:pt idx="4">
                  <c:v>0.11673</c:v>
                </c:pt>
                <c:pt idx="5">
                  <c:v>0.13339999999999999</c:v>
                </c:pt>
                <c:pt idx="6">
                  <c:v>0.15007999999999999</c:v>
                </c:pt>
                <c:pt idx="7">
                  <c:v>0.16675000000000001</c:v>
                </c:pt>
                <c:pt idx="8">
                  <c:v>0.18343000000000001</c:v>
                </c:pt>
                <c:pt idx="9">
                  <c:v>0.2001</c:v>
                </c:pt>
                <c:pt idx="10">
                  <c:v>0.21678</c:v>
                </c:pt>
                <c:pt idx="11">
                  <c:v>0.23344999999999999</c:v>
                </c:pt>
                <c:pt idx="12">
                  <c:v>0.25013000000000002</c:v>
                </c:pt>
                <c:pt idx="13">
                  <c:v>0.26679999999999998</c:v>
                </c:pt>
                <c:pt idx="14">
                  <c:v>0.28348000000000001</c:v>
                </c:pt>
                <c:pt idx="15">
                  <c:v>0.30014999999999997</c:v>
                </c:pt>
                <c:pt idx="16">
                  <c:v>0.31683</c:v>
                </c:pt>
                <c:pt idx="17">
                  <c:v>0.33350000000000002</c:v>
                </c:pt>
                <c:pt idx="18">
                  <c:v>0.35017999999999999</c:v>
                </c:pt>
                <c:pt idx="19">
                  <c:v>0.36685000000000001</c:v>
                </c:pt>
                <c:pt idx="20">
                  <c:v>0.38352999999999998</c:v>
                </c:pt>
                <c:pt idx="21">
                  <c:v>0.4002</c:v>
                </c:pt>
                <c:pt idx="22">
                  <c:v>0.41687999999999997</c:v>
                </c:pt>
                <c:pt idx="23">
                  <c:v>0.43354999999999999</c:v>
                </c:pt>
                <c:pt idx="24">
                  <c:v>0.45023000000000002</c:v>
                </c:pt>
                <c:pt idx="25">
                  <c:v>0.46689999999999998</c:v>
                </c:pt>
                <c:pt idx="26">
                  <c:v>0.48358000000000001</c:v>
                </c:pt>
                <c:pt idx="27">
                  <c:v>0.50024999999999997</c:v>
                </c:pt>
                <c:pt idx="28">
                  <c:v>0.51693</c:v>
                </c:pt>
                <c:pt idx="29">
                  <c:v>0.53359999999999996</c:v>
                </c:pt>
                <c:pt idx="30">
                  <c:v>0.55027999999999999</c:v>
                </c:pt>
                <c:pt idx="31">
                  <c:v>0.56694999999999995</c:v>
                </c:pt>
                <c:pt idx="32">
                  <c:v>0.58362999999999998</c:v>
                </c:pt>
                <c:pt idx="33">
                  <c:v>0.60029999999999994</c:v>
                </c:pt>
                <c:pt idx="34">
                  <c:v>0.61697999999999997</c:v>
                </c:pt>
                <c:pt idx="35">
                  <c:v>0.63365000000000005</c:v>
                </c:pt>
                <c:pt idx="36">
                  <c:v>0.65032999999999996</c:v>
                </c:pt>
                <c:pt idx="37">
                  <c:v>0.66700000000000004</c:v>
                </c:pt>
                <c:pt idx="38">
                  <c:v>0.68367999999999995</c:v>
                </c:pt>
                <c:pt idx="39">
                  <c:v>0.70035000000000003</c:v>
                </c:pt>
                <c:pt idx="40">
                  <c:v>0.71702999999999995</c:v>
                </c:pt>
                <c:pt idx="41">
                  <c:v>0.73370000000000002</c:v>
                </c:pt>
                <c:pt idx="42">
                  <c:v>0.75038000000000005</c:v>
                </c:pt>
                <c:pt idx="43">
                  <c:v>0.76705000000000001</c:v>
                </c:pt>
                <c:pt idx="44">
                  <c:v>0.78373000000000004</c:v>
                </c:pt>
                <c:pt idx="45">
                  <c:v>0.8004</c:v>
                </c:pt>
                <c:pt idx="46">
                  <c:v>0.81708000000000003</c:v>
                </c:pt>
                <c:pt idx="47">
                  <c:v>0.83374999999999999</c:v>
                </c:pt>
                <c:pt idx="48">
                  <c:v>0.85043000000000002</c:v>
                </c:pt>
                <c:pt idx="49">
                  <c:v>0.86709999999999998</c:v>
                </c:pt>
                <c:pt idx="50">
                  <c:v>0.88378000000000001</c:v>
                </c:pt>
                <c:pt idx="51">
                  <c:v>0.90044999999999997</c:v>
                </c:pt>
                <c:pt idx="52">
                  <c:v>0.91713</c:v>
                </c:pt>
                <c:pt idx="53">
                  <c:v>0.93379999999999996</c:v>
                </c:pt>
                <c:pt idx="54">
                  <c:v>0.95047999999999999</c:v>
                </c:pt>
                <c:pt idx="55">
                  <c:v>0.96714999999999995</c:v>
                </c:pt>
                <c:pt idx="56">
                  <c:v>0.98382999999999998</c:v>
                </c:pt>
                <c:pt idx="57">
                  <c:v>1.0004999999999999</c:v>
                </c:pt>
                <c:pt idx="58">
                  <c:v>1.01718</c:v>
                </c:pt>
                <c:pt idx="59">
                  <c:v>1.0338499999999999</c:v>
                </c:pt>
                <c:pt idx="60">
                  <c:v>1.05053</c:v>
                </c:pt>
                <c:pt idx="61">
                  <c:v>1.0671999999999999</c:v>
                </c:pt>
                <c:pt idx="62">
                  <c:v>1.08388</c:v>
                </c:pt>
                <c:pt idx="63">
                  <c:v>1.1005499999999999</c:v>
                </c:pt>
                <c:pt idx="64">
                  <c:v>1.1172299999999999</c:v>
                </c:pt>
                <c:pt idx="65">
                  <c:v>1.1338999999999999</c:v>
                </c:pt>
                <c:pt idx="66">
                  <c:v>1.1505799999999999</c:v>
                </c:pt>
                <c:pt idx="67">
                  <c:v>1.1672499999999999</c:v>
                </c:pt>
                <c:pt idx="68">
                  <c:v>1.1839299999999999</c:v>
                </c:pt>
                <c:pt idx="69">
                  <c:v>1.2005999999999999</c:v>
                </c:pt>
                <c:pt idx="70">
                  <c:v>1.2172799999999999</c:v>
                </c:pt>
                <c:pt idx="71">
                  <c:v>1.2339500000000001</c:v>
                </c:pt>
                <c:pt idx="72">
                  <c:v>1.2506299999999999</c:v>
                </c:pt>
                <c:pt idx="73">
                  <c:v>1.2673000000000001</c:v>
                </c:pt>
                <c:pt idx="74">
                  <c:v>1.2839799999999999</c:v>
                </c:pt>
                <c:pt idx="75">
                  <c:v>1.3006500000000001</c:v>
                </c:pt>
                <c:pt idx="76">
                  <c:v>1.3173299999999999</c:v>
                </c:pt>
                <c:pt idx="77">
                  <c:v>1.3340000000000001</c:v>
                </c:pt>
                <c:pt idx="78">
                  <c:v>1.3506800000000001</c:v>
                </c:pt>
                <c:pt idx="79">
                  <c:v>1.3673500000000001</c:v>
                </c:pt>
                <c:pt idx="80">
                  <c:v>1.3840300000000001</c:v>
                </c:pt>
                <c:pt idx="81">
                  <c:v>1.4007000000000001</c:v>
                </c:pt>
                <c:pt idx="82">
                  <c:v>1.4173800000000001</c:v>
                </c:pt>
                <c:pt idx="83">
                  <c:v>1.43405</c:v>
                </c:pt>
                <c:pt idx="84">
                  <c:v>1.4507300000000001</c:v>
                </c:pt>
                <c:pt idx="85">
                  <c:v>1.4674</c:v>
                </c:pt>
                <c:pt idx="86">
                  <c:v>1.4840800000000001</c:v>
                </c:pt>
                <c:pt idx="87">
                  <c:v>1.50075</c:v>
                </c:pt>
                <c:pt idx="88">
                  <c:v>1.5174300000000001</c:v>
                </c:pt>
                <c:pt idx="89">
                  <c:v>1.5341</c:v>
                </c:pt>
                <c:pt idx="90">
                  <c:v>1.55078</c:v>
                </c:pt>
                <c:pt idx="91">
                  <c:v>1.56745</c:v>
                </c:pt>
                <c:pt idx="92">
                  <c:v>1.58413</c:v>
                </c:pt>
                <c:pt idx="93">
                  <c:v>1.6008</c:v>
                </c:pt>
                <c:pt idx="94">
                  <c:v>1.61748</c:v>
                </c:pt>
                <c:pt idx="95">
                  <c:v>1.63415</c:v>
                </c:pt>
                <c:pt idx="96">
                  <c:v>1.65083</c:v>
                </c:pt>
                <c:pt idx="97">
                  <c:v>1.6675</c:v>
                </c:pt>
                <c:pt idx="98">
                  <c:v>1.68418</c:v>
                </c:pt>
                <c:pt idx="99">
                  <c:v>1.70085</c:v>
                </c:pt>
                <c:pt idx="100">
                  <c:v>1.71753</c:v>
                </c:pt>
                <c:pt idx="101">
                  <c:v>1.7342</c:v>
                </c:pt>
                <c:pt idx="102">
                  <c:v>1.75088</c:v>
                </c:pt>
                <c:pt idx="103">
                  <c:v>1.76755</c:v>
                </c:pt>
                <c:pt idx="104">
                  <c:v>1.78423</c:v>
                </c:pt>
                <c:pt idx="105">
                  <c:v>1.8008999999999999</c:v>
                </c:pt>
                <c:pt idx="106">
                  <c:v>1.81758</c:v>
                </c:pt>
                <c:pt idx="107">
                  <c:v>1.8342499999999999</c:v>
                </c:pt>
                <c:pt idx="108">
                  <c:v>1.85093</c:v>
                </c:pt>
                <c:pt idx="109">
                  <c:v>1.8675999999999999</c:v>
                </c:pt>
                <c:pt idx="110">
                  <c:v>1.88428</c:v>
                </c:pt>
                <c:pt idx="111">
                  <c:v>1.9009499999999999</c:v>
                </c:pt>
                <c:pt idx="112">
                  <c:v>1.9176299999999999</c:v>
                </c:pt>
                <c:pt idx="113">
                  <c:v>1.9342999999999999</c:v>
                </c:pt>
              </c:numCache>
            </c:numRef>
          </c:xVal>
          <c:yVal>
            <c:numRef>
              <c:f>results_06645!$M$4:$M$117</c:f>
              <c:numCache>
                <c:formatCode>General</c:formatCode>
                <c:ptCount val="114"/>
                <c:pt idx="0">
                  <c:v>2.5099999999999905E-3</c:v>
                </c:pt>
                <c:pt idx="1">
                  <c:v>3.6300000000000004E-3</c:v>
                </c:pt>
                <c:pt idx="2">
                  <c:v>5.1300000000000017E-3</c:v>
                </c:pt>
                <c:pt idx="3">
                  <c:v>5.3100000000000014E-3</c:v>
                </c:pt>
                <c:pt idx="4">
                  <c:v>5.6899999999999928E-3</c:v>
                </c:pt>
                <c:pt idx="5">
                  <c:v>6.2499999999999977E-3</c:v>
                </c:pt>
                <c:pt idx="6">
                  <c:v>6.6199999999999931E-3</c:v>
                </c:pt>
                <c:pt idx="7">
                  <c:v>6.8100000000000027E-3</c:v>
                </c:pt>
                <c:pt idx="8">
                  <c:v>6.4299999999999973E-3</c:v>
                </c:pt>
                <c:pt idx="9">
                  <c:v>6.6199999999999931E-3</c:v>
                </c:pt>
                <c:pt idx="10">
                  <c:v>6.6199999999999931E-3</c:v>
                </c:pt>
                <c:pt idx="11">
                  <c:v>6.4299999999999973E-3</c:v>
                </c:pt>
                <c:pt idx="12">
                  <c:v>5.6899999999999928E-3</c:v>
                </c:pt>
                <c:pt idx="13">
                  <c:v>5.4999999999999971E-3</c:v>
                </c:pt>
                <c:pt idx="14">
                  <c:v>4.5699999999999968E-3</c:v>
                </c:pt>
                <c:pt idx="15">
                  <c:v>3.9999999999999957E-3</c:v>
                </c:pt>
                <c:pt idx="16">
                  <c:v>2.7000000000000001E-3</c:v>
                </c:pt>
                <c:pt idx="17">
                  <c:v>1.9499999999999995E-3</c:v>
                </c:pt>
                <c:pt idx="18">
                  <c:v>8.299999999999896E-4</c:v>
                </c:pt>
                <c:pt idx="19">
                  <c:v>2.1399999999999952E-3</c:v>
                </c:pt>
                <c:pt idx="20">
                  <c:v>2.8799999999999997E-3</c:v>
                </c:pt>
                <c:pt idx="21">
                  <c:v>4.1899999999999915E-3</c:v>
                </c:pt>
                <c:pt idx="22">
                  <c:v>4.1899999999999915E-3</c:v>
                </c:pt>
                <c:pt idx="23">
                  <c:v>4.5699999999999968E-3</c:v>
                </c:pt>
                <c:pt idx="24">
                  <c:v>4.5699999999999968E-3</c:v>
                </c:pt>
                <c:pt idx="25">
                  <c:v>4.7499999999999964E-3</c:v>
                </c:pt>
                <c:pt idx="26">
                  <c:v>4.5699999999999968E-3</c:v>
                </c:pt>
                <c:pt idx="27">
                  <c:v>4.1899999999999915E-3</c:v>
                </c:pt>
                <c:pt idx="28">
                  <c:v>4.1899999999999915E-3</c:v>
                </c:pt>
                <c:pt idx="29">
                  <c:v>3.6300000000000004E-3</c:v>
                </c:pt>
                <c:pt idx="30">
                  <c:v>2.5099999999999905E-3</c:v>
                </c:pt>
                <c:pt idx="31">
                  <c:v>1.9499999999999995E-3</c:v>
                </c:pt>
                <c:pt idx="32">
                  <c:v>6.3999999999999387E-4</c:v>
                </c:pt>
                <c:pt idx="33">
                  <c:v>2.6999999999999854E-4</c:v>
                </c:pt>
                <c:pt idx="34">
                  <c:v>1.3899999999999945E-3</c:v>
                </c:pt>
                <c:pt idx="35">
                  <c:v>2.5099999999999905E-3</c:v>
                </c:pt>
                <c:pt idx="36">
                  <c:v>3.2599999999999912E-3</c:v>
                </c:pt>
                <c:pt idx="37">
                  <c:v>3.2599999999999912E-3</c:v>
                </c:pt>
                <c:pt idx="38">
                  <c:v>3.4399999999999908E-3</c:v>
                </c:pt>
                <c:pt idx="39">
                  <c:v>3.8199999999999961E-3</c:v>
                </c:pt>
                <c:pt idx="40">
                  <c:v>2.8799999999999997E-3</c:v>
                </c:pt>
                <c:pt idx="41">
                  <c:v>3.0699999999999955E-3</c:v>
                </c:pt>
                <c:pt idx="42">
                  <c:v>2.1399999999999952E-3</c:v>
                </c:pt>
                <c:pt idx="43">
                  <c:v>1.7599999999999899E-3</c:v>
                </c:pt>
                <c:pt idx="44">
                  <c:v>4.5999999999999427E-4</c:v>
                </c:pt>
                <c:pt idx="45">
                  <c:v>2.6999999999999854E-4</c:v>
                </c:pt>
                <c:pt idx="46">
                  <c:v>1.3899999999999945E-3</c:v>
                </c:pt>
                <c:pt idx="47">
                  <c:v>1.9499999999999995E-3</c:v>
                </c:pt>
                <c:pt idx="48">
                  <c:v>2.1399999999999952E-3</c:v>
                </c:pt>
                <c:pt idx="49">
                  <c:v>2.1399999999999952E-3</c:v>
                </c:pt>
                <c:pt idx="50">
                  <c:v>1.5799999999999903E-3</c:v>
                </c:pt>
                <c:pt idx="51">
                  <c:v>1.3899999999999945E-3</c:v>
                </c:pt>
                <c:pt idx="52">
                  <c:v>1.1999999999999988E-3</c:v>
                </c:pt>
                <c:pt idx="53">
                  <c:v>1.7599999999999899E-3</c:v>
                </c:pt>
                <c:pt idx="54">
                  <c:v>2.3199999999999948E-3</c:v>
                </c:pt>
                <c:pt idx="55">
                  <c:v>2.7000000000000001E-3</c:v>
                </c:pt>
                <c:pt idx="56">
                  <c:v>2.5099999999999905E-3</c:v>
                </c:pt>
                <c:pt idx="57">
                  <c:v>1.9499999999999995E-3</c:v>
                </c:pt>
                <c:pt idx="58">
                  <c:v>1.1999999999999988E-3</c:v>
                </c:pt>
                <c:pt idx="59">
                  <c:v>1.1999999999999988E-3</c:v>
                </c:pt>
                <c:pt idx="60">
                  <c:v>2.1399999999999952E-3</c:v>
                </c:pt>
                <c:pt idx="61">
                  <c:v>2.1399999999999952E-3</c:v>
                </c:pt>
                <c:pt idx="62">
                  <c:v>1.9499999999999995E-3</c:v>
                </c:pt>
                <c:pt idx="63">
                  <c:v>1.0199999999999992E-3</c:v>
                </c:pt>
                <c:pt idx="64">
                  <c:v>6.3999999999999387E-4</c:v>
                </c:pt>
                <c:pt idx="65">
                  <c:v>1.3899999999999945E-3</c:v>
                </c:pt>
                <c:pt idx="66">
                  <c:v>1.3899999999999945E-3</c:v>
                </c:pt>
                <c:pt idx="67">
                  <c:v>1.3899999999999945E-3</c:v>
                </c:pt>
                <c:pt idx="68">
                  <c:v>1.0199999999999992E-3</c:v>
                </c:pt>
                <c:pt idx="69">
                  <c:v>4.5999999999999427E-4</c:v>
                </c:pt>
                <c:pt idx="70">
                  <c:v>1.0199999999999992E-3</c:v>
                </c:pt>
                <c:pt idx="71">
                  <c:v>1.1999999999999988E-3</c:v>
                </c:pt>
                <c:pt idx="72">
                  <c:v>1.1999999999999988E-3</c:v>
                </c:pt>
                <c:pt idx="73">
                  <c:v>4.5999999999999427E-4</c:v>
                </c:pt>
                <c:pt idx="74">
                  <c:v>2.6999999999999854E-4</c:v>
                </c:pt>
                <c:pt idx="75">
                  <c:v>1.0199999999999992E-3</c:v>
                </c:pt>
                <c:pt idx="76">
                  <c:v>1.1999999999999988E-3</c:v>
                </c:pt>
                <c:pt idx="77">
                  <c:v>6.3999999999999387E-4</c:v>
                </c:pt>
                <c:pt idx="78">
                  <c:v>6.3999999999999387E-4</c:v>
                </c:pt>
                <c:pt idx="79">
                  <c:v>1.0199999999999992E-3</c:v>
                </c:pt>
                <c:pt idx="80">
                  <c:v>1.3899999999999945E-3</c:v>
                </c:pt>
                <c:pt idx="81">
                  <c:v>1.1999999999999988E-3</c:v>
                </c:pt>
                <c:pt idx="82">
                  <c:v>8.299999999999896E-4</c:v>
                </c:pt>
                <c:pt idx="83">
                  <c:v>1.1999999999999988E-3</c:v>
                </c:pt>
                <c:pt idx="84">
                  <c:v>1.7599999999999899E-3</c:v>
                </c:pt>
                <c:pt idx="85">
                  <c:v>1.0199999999999992E-3</c:v>
                </c:pt>
                <c:pt idx="86">
                  <c:v>8.299999999999896E-4</c:v>
                </c:pt>
                <c:pt idx="87">
                  <c:v>1.1999999999999988E-3</c:v>
                </c:pt>
                <c:pt idx="88">
                  <c:v>1.5799999999999903E-3</c:v>
                </c:pt>
                <c:pt idx="89">
                  <c:v>1.3899999999999945E-3</c:v>
                </c:pt>
                <c:pt idx="90">
                  <c:v>1.3899999999999945E-3</c:v>
                </c:pt>
                <c:pt idx="91">
                  <c:v>1.1999999999999988E-3</c:v>
                </c:pt>
                <c:pt idx="92">
                  <c:v>1.1999999999999988E-3</c:v>
                </c:pt>
                <c:pt idx="93">
                  <c:v>1.3899999999999945E-3</c:v>
                </c:pt>
                <c:pt idx="94">
                  <c:v>1.5799999999999903E-3</c:v>
                </c:pt>
                <c:pt idx="95">
                  <c:v>1.1999999999999988E-3</c:v>
                </c:pt>
                <c:pt idx="96">
                  <c:v>1.0199999999999992E-3</c:v>
                </c:pt>
                <c:pt idx="97">
                  <c:v>1.3899999999999945E-3</c:v>
                </c:pt>
                <c:pt idx="98">
                  <c:v>1.3899999999999945E-3</c:v>
                </c:pt>
                <c:pt idx="99">
                  <c:v>1.3899999999999945E-3</c:v>
                </c:pt>
                <c:pt idx="100">
                  <c:v>1.1999999999999988E-3</c:v>
                </c:pt>
                <c:pt idx="101">
                  <c:v>1.1999999999999988E-3</c:v>
                </c:pt>
                <c:pt idx="102">
                  <c:v>1.1999999999999988E-3</c:v>
                </c:pt>
                <c:pt idx="103">
                  <c:v>1.1999999999999988E-3</c:v>
                </c:pt>
                <c:pt idx="104">
                  <c:v>1.0199999999999992E-3</c:v>
                </c:pt>
                <c:pt idx="105">
                  <c:v>1.0199999999999992E-3</c:v>
                </c:pt>
                <c:pt idx="106">
                  <c:v>1.0199999999999992E-3</c:v>
                </c:pt>
                <c:pt idx="107">
                  <c:v>1.5799999999999903E-3</c:v>
                </c:pt>
                <c:pt idx="108">
                  <c:v>1.3899999999999945E-3</c:v>
                </c:pt>
                <c:pt idx="109">
                  <c:v>1.3899999999999945E-3</c:v>
                </c:pt>
                <c:pt idx="110">
                  <c:v>1.0199999999999992E-3</c:v>
                </c:pt>
                <c:pt idx="111">
                  <c:v>1.1999999999999988E-3</c:v>
                </c:pt>
                <c:pt idx="112">
                  <c:v>2.1399999999999952E-3</c:v>
                </c:pt>
                <c:pt idx="113">
                  <c:v>2.1399999999999952E-3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507-4983-A221-644842D498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8724832"/>
        <c:axId val="588725160"/>
      </c:scatterChart>
      <c:valAx>
        <c:axId val="588724832"/>
        <c:scaling>
          <c:orientation val="minMax"/>
          <c:max val="1.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i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88725160"/>
        <c:crossesAt val="-5.000000000000001E-3"/>
        <c:crossBetween val="midCat"/>
      </c:valAx>
      <c:valAx>
        <c:axId val="588725160"/>
        <c:scaling>
          <c:orientation val="minMax"/>
          <c:max val="3.5000000000000003E-2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i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(m)</a:t>
                </a:r>
              </a:p>
            </c:rich>
          </c:tx>
          <c:layout>
            <c:manualLayout>
              <c:xMode val="edge"/>
              <c:yMode val="edge"/>
              <c:x val="6.5167807103290974E-3"/>
              <c:y val="0.3945521560983413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887248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509612251547732"/>
          <c:y val="0.44806422493743764"/>
          <c:w val="0.12837411452600683"/>
          <c:h val="0.172000559929861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03507998287083"/>
          <c:y val="7.7541564047001882E-2"/>
          <c:w val="0.78465068199692289"/>
          <c:h val="0.77517235345581803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square"/>
            <c:size val="11"/>
            <c:spPr>
              <a:noFill/>
              <a:ln w="19050">
                <a:solidFill>
                  <a:schemeClr val="tx1"/>
                </a:solidFill>
              </a:ln>
              <a:effectLst/>
            </c:spPr>
          </c:marke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5DF0-4777-9CDE-CCE56472D5DA}"/>
              </c:ext>
            </c:extLst>
          </c:dPt>
          <c:xVal>
            <c:numRef>
              <c:f>[2]Sheet7!$B$12:$B$22</c:f>
              <c:numCache>
                <c:formatCode>General</c:formatCode>
                <c:ptCount val="11"/>
                <c:pt idx="0">
                  <c:v>20</c:v>
                </c:pt>
                <c:pt idx="1">
                  <c:v>15</c:v>
                </c:pt>
                <c:pt idx="2">
                  <c:v>10</c:v>
                </c:pt>
                <c:pt idx="3">
                  <c:v>5</c:v>
                </c:pt>
                <c:pt idx="4">
                  <c:v>3</c:v>
                </c:pt>
                <c:pt idx="5">
                  <c:v>2</c:v>
                </c:pt>
                <c:pt idx="6">
                  <c:v>1</c:v>
                </c:pt>
                <c:pt idx="7">
                  <c:v>0.5</c:v>
                </c:pt>
                <c:pt idx="8">
                  <c:v>0.3</c:v>
                </c:pt>
                <c:pt idx="9">
                  <c:v>0.2</c:v>
                </c:pt>
                <c:pt idx="10">
                  <c:v>0.1</c:v>
                </c:pt>
              </c:numCache>
            </c:numRef>
          </c:xVal>
          <c:yVal>
            <c:numRef>
              <c:f>[2]Sheet7!$C$12:$C$22</c:f>
              <c:numCache>
                <c:formatCode>General</c:formatCode>
                <c:ptCount val="11"/>
                <c:pt idx="0">
                  <c:v>7.7399999999999997E-2</c:v>
                </c:pt>
                <c:pt idx="1">
                  <c:v>8.7900000000000006E-2</c:v>
                </c:pt>
                <c:pt idx="2">
                  <c:v>8.8789999999999994E-2</c:v>
                </c:pt>
                <c:pt idx="3">
                  <c:v>9.2999999999999999E-2</c:v>
                </c:pt>
                <c:pt idx="4">
                  <c:v>0.11799999999999999</c:v>
                </c:pt>
                <c:pt idx="5">
                  <c:v>0.123</c:v>
                </c:pt>
                <c:pt idx="6">
                  <c:v>0.11738571428571429</c:v>
                </c:pt>
                <c:pt idx="7">
                  <c:v>0.10484864864864867</c:v>
                </c:pt>
                <c:pt idx="8">
                  <c:v>9.3453333333333347E-2</c:v>
                </c:pt>
                <c:pt idx="9">
                  <c:v>8.6260869565217391E-2</c:v>
                </c:pt>
                <c:pt idx="10">
                  <c:v>4.7600000000000003E-2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DF0-4777-9CDE-CCE56472D5DA}"/>
            </c:ext>
          </c:extLst>
        </c:ser>
        <c:ser>
          <c:idx val="1"/>
          <c:order val="1"/>
          <c:spPr>
            <a:ln w="19050">
              <a:noFill/>
            </a:ln>
          </c:spPr>
          <c:marker>
            <c:symbol val="square"/>
            <c:size val="9"/>
            <c:spPr>
              <a:noFill/>
              <a:ln w="19050">
                <a:solidFill>
                  <a:schemeClr val="tx1"/>
                </a:solidFill>
              </a:ln>
            </c:spPr>
          </c:marker>
          <c:xVal>
            <c:numRef>
              <c:f>Sheet7!$G$26</c:f>
              <c:numCache>
                <c:formatCode>General</c:formatCode>
                <c:ptCount val="1"/>
                <c:pt idx="0">
                  <c:v>0.03</c:v>
                </c:pt>
              </c:numCache>
            </c:numRef>
          </c:xVal>
          <c:yVal>
            <c:numRef>
              <c:f>Sheet7!$H$26</c:f>
              <c:numCache>
                <c:formatCode>General</c:formatCode>
                <c:ptCount val="1"/>
                <c:pt idx="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DF0-4777-9CDE-CCE56472D5DA}"/>
            </c:ext>
          </c:extLst>
        </c:ser>
        <c:ser>
          <c:idx val="2"/>
          <c:order val="2"/>
          <c:tx>
            <c:v>Sandpaper</c:v>
          </c:tx>
          <c:spPr>
            <a:ln w="19050">
              <a:noFill/>
            </a:ln>
          </c:spPr>
          <c:marker>
            <c:symbol val="circle"/>
            <c:size val="11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Sheet7!$R$6:$R$18</c:f>
              <c:numCache>
                <c:formatCode>General</c:formatCode>
                <c:ptCount val="13"/>
                <c:pt idx="0">
                  <c:v>0.04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  <c:pt idx="4">
                  <c:v>0.7</c:v>
                </c:pt>
                <c:pt idx="5">
                  <c:v>1</c:v>
                </c:pt>
                <c:pt idx="6">
                  <c:v>2</c:v>
                </c:pt>
                <c:pt idx="7">
                  <c:v>4</c:v>
                </c:pt>
                <c:pt idx="8">
                  <c:v>7</c:v>
                </c:pt>
                <c:pt idx="9">
                  <c:v>10</c:v>
                </c:pt>
                <c:pt idx="10">
                  <c:v>20</c:v>
                </c:pt>
                <c:pt idx="11">
                  <c:v>40</c:v>
                </c:pt>
                <c:pt idx="12">
                  <c:v>70</c:v>
                </c:pt>
              </c:numCache>
            </c:numRef>
          </c:xVal>
          <c:yVal>
            <c:numRef>
              <c:f>Sheet7!$U$6:$U$18</c:f>
              <c:numCache>
                <c:formatCode>General</c:formatCode>
                <c:ptCount val="13"/>
                <c:pt idx="0">
                  <c:v>5.4679999999999999E-2</c:v>
                </c:pt>
                <c:pt idx="1">
                  <c:v>7.1508000000000002E-2</c:v>
                </c:pt>
                <c:pt idx="2">
                  <c:v>8.6783159999999998E-2</c:v>
                </c:pt>
                <c:pt idx="3">
                  <c:v>0.10624971999999998</c:v>
                </c:pt>
                <c:pt idx="4">
                  <c:v>0.11331193333333332</c:v>
                </c:pt>
                <c:pt idx="5">
                  <c:v>0.1211472</c:v>
                </c:pt>
                <c:pt idx="6">
                  <c:v>0.122866</c:v>
                </c:pt>
                <c:pt idx="7">
                  <c:v>0.12785745000000001</c:v>
                </c:pt>
                <c:pt idx="8">
                  <c:v>0.12466752500000002</c:v>
                </c:pt>
                <c:pt idx="9">
                  <c:v>0.1165955</c:v>
                </c:pt>
                <c:pt idx="10">
                  <c:v>9.9779099999999996E-2</c:v>
                </c:pt>
                <c:pt idx="11">
                  <c:v>9.5576400000000006E-2</c:v>
                </c:pt>
                <c:pt idx="12">
                  <c:v>8.3819999999999992E-2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DF0-4777-9CDE-CCE56472D5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6515344"/>
        <c:axId val="646512992"/>
      </c:scatterChart>
      <c:valAx>
        <c:axId val="646515344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2800" i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800" i="1" baseline="-25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(mL)</a:t>
                </a:r>
              </a:p>
            </c:rich>
          </c:tx>
          <c:layout>
            <c:manualLayout>
              <c:xMode val="edge"/>
              <c:yMode val="edge"/>
              <c:x val="0.50399158881267236"/>
              <c:y val="0.91776800816564597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646512992"/>
        <c:crosses val="autoZero"/>
        <c:crossBetween val="midCat"/>
        <c:minorUnit val="0.1"/>
      </c:valAx>
      <c:valAx>
        <c:axId val="6465129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2800" i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2800" i="1" baseline="-25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(m/s)</a:t>
                </a:r>
              </a:p>
            </c:rich>
          </c:tx>
          <c:layout>
            <c:manualLayout>
              <c:xMode val="edge"/>
              <c:yMode val="edge"/>
              <c:x val="2.3478016181393779E-2"/>
              <c:y val="0.3824776978742355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646515344"/>
        <c:crosses val="autoZero"/>
        <c:crossBetween val="midCat"/>
        <c:minorUnit val="5.000000000000001E-3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7164274868055011"/>
          <c:y val="2.581319170129355E-2"/>
          <c:w val="0.69249227420384685"/>
          <c:h val="0.7125754310182626"/>
        </c:manualLayout>
      </c:layout>
      <c:scatterChart>
        <c:scatterStyle val="lineMarker"/>
        <c:varyColors val="0"/>
        <c:ser>
          <c:idx val="1"/>
          <c:order val="0"/>
          <c:tx>
            <c:v>400G Sandpaper</c:v>
          </c:tx>
          <c:spPr>
            <a:ln w="19050">
              <a:noFill/>
            </a:ln>
          </c:spPr>
          <c:marker>
            <c:symbol val="square"/>
            <c:size val="9"/>
            <c:spPr>
              <a:solidFill>
                <a:schemeClr val="bg1"/>
              </a:solidFill>
              <a:ln w="22225">
                <a:solidFill>
                  <a:schemeClr val="tx1"/>
                </a:solidFill>
              </a:ln>
            </c:spPr>
          </c:marker>
          <c:xVal>
            <c:numRef>
              <c:f>Sheet1!$BC$10:$BC$22</c:f>
              <c:numCache>
                <c:formatCode>General</c:formatCode>
                <c:ptCount val="13"/>
                <c:pt idx="0">
                  <c:v>0.1</c:v>
                </c:pt>
                <c:pt idx="1">
                  <c:v>0.05</c:v>
                </c:pt>
                <c:pt idx="2">
                  <c:v>0.08</c:v>
                </c:pt>
                <c:pt idx="3">
                  <c:v>0.04</c:v>
                </c:pt>
                <c:pt idx="4">
                  <c:v>0.05</c:v>
                </c:pt>
                <c:pt idx="5">
                  <c:v>0.04</c:v>
                </c:pt>
                <c:pt idx="6">
                  <c:v>0.1</c:v>
                </c:pt>
                <c:pt idx="7">
                  <c:v>0.04</c:v>
                </c:pt>
                <c:pt idx="8">
                  <c:v>0.05</c:v>
                </c:pt>
                <c:pt idx="9">
                  <c:v>0.04</c:v>
                </c:pt>
                <c:pt idx="10">
                  <c:v>0.1</c:v>
                </c:pt>
                <c:pt idx="11">
                  <c:v>0.03</c:v>
                </c:pt>
                <c:pt idx="12">
                  <c:v>0.02</c:v>
                </c:pt>
              </c:numCache>
            </c:numRef>
          </c:xVal>
          <c:yVal>
            <c:numRef>
              <c:f>Sheet1!$AZ$10:$AZ$22</c:f>
              <c:numCache>
                <c:formatCode>General</c:formatCode>
                <c:ptCount val="13"/>
                <c:pt idx="0">
                  <c:v>2.2700000000000001E-2</c:v>
                </c:pt>
                <c:pt idx="1">
                  <c:v>7.9200000000000007E-2</c:v>
                </c:pt>
                <c:pt idx="2">
                  <c:v>6.0400000000000002E-2</c:v>
                </c:pt>
                <c:pt idx="3">
                  <c:v>6.8699999999999997E-2</c:v>
                </c:pt>
                <c:pt idx="4">
                  <c:v>4.7E-2</c:v>
                </c:pt>
                <c:pt idx="5">
                  <c:v>4.7500000000000001E-2</c:v>
                </c:pt>
                <c:pt idx="6">
                  <c:v>6.6900000000000001E-2</c:v>
                </c:pt>
                <c:pt idx="7">
                  <c:v>6.7500000000000004E-2</c:v>
                </c:pt>
                <c:pt idx="8">
                  <c:v>5.28E-2</c:v>
                </c:pt>
                <c:pt idx="9">
                  <c:v>3.9399999999999998E-2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BF3-4C7D-94C7-4AEC6989A1E6}"/>
            </c:ext>
          </c:extLst>
        </c:ser>
        <c:ser>
          <c:idx val="0"/>
          <c:order val="1"/>
          <c:tx>
            <c:v>Acrylic</c:v>
          </c:tx>
          <c:spPr>
            <a:ln w="19050">
              <a:noFill/>
            </a:ln>
          </c:spPr>
          <c:marker>
            <c:symbol val="x"/>
            <c:size val="11"/>
            <c:spPr>
              <a:solidFill>
                <a:schemeClr val="bg1"/>
              </a:solidFill>
              <a:ln w="19050">
                <a:solidFill>
                  <a:schemeClr val="tx1"/>
                </a:solidFill>
              </a:ln>
            </c:spPr>
          </c:marker>
          <c:xVal>
            <c:numRef>
              <c:f>Sheet1!$BC$2:$BC$9</c:f>
              <c:numCache>
                <c:formatCode>General</c:formatCode>
                <c:ptCount val="8"/>
                <c:pt idx="0">
                  <c:v>0.04</c:v>
                </c:pt>
                <c:pt idx="1">
                  <c:v>0.05</c:v>
                </c:pt>
                <c:pt idx="2">
                  <c:v>0.06</c:v>
                </c:pt>
                <c:pt idx="3">
                  <c:v>0.06</c:v>
                </c:pt>
                <c:pt idx="4">
                  <c:v>0.05</c:v>
                </c:pt>
                <c:pt idx="5">
                  <c:v>0.06</c:v>
                </c:pt>
                <c:pt idx="6">
                  <c:v>0.04</c:v>
                </c:pt>
                <c:pt idx="7">
                  <c:v>0.05</c:v>
                </c:pt>
              </c:numCache>
            </c:numRef>
          </c:xVal>
          <c:yVal>
            <c:numRef>
              <c:f>Sheet1!$AZ$2:$AZ$9</c:f>
              <c:numCache>
                <c:formatCode>General</c:formatCode>
                <c:ptCount val="8"/>
                <c:pt idx="3">
                  <c:v>1.18E-2</c:v>
                </c:pt>
                <c:pt idx="4">
                  <c:v>6.1199999999999997E-2</c:v>
                </c:pt>
                <c:pt idx="5">
                  <c:v>5.2900000000000003E-2</c:v>
                </c:pt>
                <c:pt idx="6">
                  <c:v>0</c:v>
                </c:pt>
                <c:pt idx="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BF3-4C7D-94C7-4AEC6989A1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6514720"/>
        <c:axId val="636511440"/>
      </c:scatterChart>
      <c:valAx>
        <c:axId val="636514720"/>
        <c:scaling>
          <c:orientation val="minMax"/>
          <c:max val="0.1500000000000000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636511440"/>
        <c:crosses val="autoZero"/>
        <c:crossBetween val="midCat"/>
      </c:valAx>
      <c:valAx>
        <c:axId val="636511440"/>
        <c:scaling>
          <c:orientation val="minMax"/>
          <c:max val="0.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636514720"/>
        <c:crosses val="autoZero"/>
        <c:crossBetween val="midCat"/>
        <c:majorUnit val="2.0000000000000004E-2"/>
      </c:valAx>
    </c:plotArea>
    <c:legend>
      <c:legendPos val="r"/>
      <c:legendEntry>
        <c:idx val="0"/>
        <c:txPr>
          <a:bodyPr/>
          <a:lstStyle/>
          <a:p>
            <a: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74962755576886986"/>
          <c:y val="0.3853510112093454"/>
          <c:w val="0.20849942460847745"/>
          <c:h val="0.14022600600732016"/>
        </c:manualLayout>
      </c:layout>
      <c:overlay val="0"/>
      <c:txPr>
        <a:bodyPr/>
        <a:lstStyle/>
        <a:p>
          <a:pPr>
            <a:defRPr sz="1800">
              <a:latin typeface="Times New Roman" panose="02020603050405020304" pitchFamily="18" charset="0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2225" cap="rnd" cmpd="sng">
              <a:solidFill>
                <a:schemeClr val="tx1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results_06645!$K$2:$K$89</c:f>
              <c:numCache>
                <c:formatCode>General</c:formatCode>
                <c:ptCount val="88"/>
                <c:pt idx="0">
                  <c:v>2.7000000000000001E-3</c:v>
                </c:pt>
                <c:pt idx="1">
                  <c:v>2.5099999999999905E-3</c:v>
                </c:pt>
                <c:pt idx="2">
                  <c:v>4.0099999999999919E-3</c:v>
                </c:pt>
                <c:pt idx="3">
                  <c:v>5.8800000000000024E-3</c:v>
                </c:pt>
                <c:pt idx="4">
                  <c:v>7.3699999999999937E-3</c:v>
                </c:pt>
                <c:pt idx="5">
                  <c:v>8.1199999999999953E-3</c:v>
                </c:pt>
                <c:pt idx="6">
                  <c:v>8.6800000000000002E-3</c:v>
                </c:pt>
                <c:pt idx="7">
                  <c:v>1.0169999999999992E-2</c:v>
                </c:pt>
                <c:pt idx="8">
                  <c:v>1.1110000000000002E-2</c:v>
                </c:pt>
                <c:pt idx="9">
                  <c:v>1.1669999999999993E-2</c:v>
                </c:pt>
                <c:pt idx="10">
                  <c:v>1.2040000000000002E-2</c:v>
                </c:pt>
                <c:pt idx="11">
                  <c:v>1.2790000000000003E-2</c:v>
                </c:pt>
                <c:pt idx="12">
                  <c:v>1.3529999999999993E-2</c:v>
                </c:pt>
                <c:pt idx="13">
                  <c:v>1.4659999999999999E-2</c:v>
                </c:pt>
                <c:pt idx="14">
                  <c:v>1.5400000000000004E-2</c:v>
                </c:pt>
                <c:pt idx="15">
                  <c:v>1.559E-2</c:v>
                </c:pt>
                <c:pt idx="16">
                  <c:v>1.634E-2</c:v>
                </c:pt>
                <c:pt idx="17">
                  <c:v>1.7079999999999991E-2</c:v>
                </c:pt>
                <c:pt idx="18">
                  <c:v>1.7459999999999996E-2</c:v>
                </c:pt>
                <c:pt idx="19">
                  <c:v>1.8389999999999997E-2</c:v>
                </c:pt>
                <c:pt idx="20">
                  <c:v>1.8770000000000002E-2</c:v>
                </c:pt>
                <c:pt idx="21">
                  <c:v>1.9329999999999993E-2</c:v>
                </c:pt>
                <c:pt idx="22">
                  <c:v>2.0259999999999993E-2</c:v>
                </c:pt>
                <c:pt idx="23">
                  <c:v>2.0630000000000003E-2</c:v>
                </c:pt>
                <c:pt idx="24">
                  <c:v>2.0630000000000003E-2</c:v>
                </c:pt>
                <c:pt idx="25">
                  <c:v>2.1569999999999999E-2</c:v>
                </c:pt>
                <c:pt idx="26">
                  <c:v>2.1749999999999999E-2</c:v>
                </c:pt>
                <c:pt idx="27">
                  <c:v>2.1939999999999994E-2</c:v>
                </c:pt>
                <c:pt idx="28">
                  <c:v>2.3060000000000004E-2</c:v>
                </c:pt>
                <c:pt idx="29">
                  <c:v>2.325E-2</c:v>
                </c:pt>
                <c:pt idx="30">
                  <c:v>2.4E-2</c:v>
                </c:pt>
                <c:pt idx="31">
                  <c:v>2.418E-2</c:v>
                </c:pt>
                <c:pt idx="32">
                  <c:v>2.4559999999999992E-2</c:v>
                </c:pt>
                <c:pt idx="33">
                  <c:v>2.4930000000000001E-2</c:v>
                </c:pt>
                <c:pt idx="34">
                  <c:v>2.4930000000000001E-2</c:v>
                </c:pt>
                <c:pt idx="35">
                  <c:v>2.5489999999999992E-2</c:v>
                </c:pt>
                <c:pt idx="36">
                  <c:v>2.6239999999999992E-2</c:v>
                </c:pt>
                <c:pt idx="37">
                  <c:v>2.6419999999999992E-2</c:v>
                </c:pt>
                <c:pt idx="38">
                  <c:v>2.6799999999999997E-2</c:v>
                </c:pt>
                <c:pt idx="39">
                  <c:v>2.6799999999999997E-2</c:v>
                </c:pt>
                <c:pt idx="40">
                  <c:v>2.7549999999999998E-2</c:v>
                </c:pt>
                <c:pt idx="41">
                  <c:v>2.7919999999999993E-2</c:v>
                </c:pt>
                <c:pt idx="42">
                  <c:v>2.7919999999999993E-2</c:v>
                </c:pt>
                <c:pt idx="43">
                  <c:v>2.8290000000000003E-2</c:v>
                </c:pt>
                <c:pt idx="44">
                  <c:v>2.8849999999999994E-2</c:v>
                </c:pt>
                <c:pt idx="45">
                  <c:v>2.9040000000000003E-2</c:v>
                </c:pt>
                <c:pt idx="46">
                  <c:v>2.9409999999999999E-2</c:v>
                </c:pt>
                <c:pt idx="47">
                  <c:v>2.9790000000000004E-2</c:v>
                </c:pt>
                <c:pt idx="48">
                  <c:v>3.0349999999999995E-2</c:v>
                </c:pt>
                <c:pt idx="49">
                  <c:v>3.0349999999999995E-2</c:v>
                </c:pt>
                <c:pt idx="50">
                  <c:v>3.0720000000000004E-2</c:v>
                </c:pt>
                <c:pt idx="51">
                  <c:v>3.0720000000000004E-2</c:v>
                </c:pt>
                <c:pt idx="52">
                  <c:v>3.109E-2</c:v>
                </c:pt>
                <c:pt idx="53">
                  <c:v>3.1469999999999991E-2</c:v>
                </c:pt>
                <c:pt idx="54">
                  <c:v>3.2029999999999996E-2</c:v>
                </c:pt>
                <c:pt idx="55">
                  <c:v>3.2219999999999992E-2</c:v>
                </c:pt>
                <c:pt idx="56">
                  <c:v>3.2219999999999992E-2</c:v>
                </c:pt>
                <c:pt idx="57">
                  <c:v>3.2590000000000001E-2</c:v>
                </c:pt>
                <c:pt idx="58">
                  <c:v>3.2779999999999997E-2</c:v>
                </c:pt>
                <c:pt idx="59">
                  <c:v>3.2779999999999997E-2</c:v>
                </c:pt>
                <c:pt idx="60">
                  <c:v>3.3149999999999992E-2</c:v>
                </c:pt>
                <c:pt idx="61">
                  <c:v>3.3340000000000002E-2</c:v>
                </c:pt>
                <c:pt idx="62">
                  <c:v>3.3709999999999997E-2</c:v>
                </c:pt>
                <c:pt idx="63">
                  <c:v>3.4079999999999992E-2</c:v>
                </c:pt>
                <c:pt idx="64">
                  <c:v>3.3709999999999997E-2</c:v>
                </c:pt>
                <c:pt idx="65">
                  <c:v>3.3899999999999993E-2</c:v>
                </c:pt>
                <c:pt idx="66">
                  <c:v>3.4270000000000002E-2</c:v>
                </c:pt>
                <c:pt idx="67">
                  <c:v>3.4639999999999997E-2</c:v>
                </c:pt>
                <c:pt idx="68">
                  <c:v>3.4459999999999998E-2</c:v>
                </c:pt>
                <c:pt idx="69">
                  <c:v>3.5020000000000003E-2</c:v>
                </c:pt>
                <c:pt idx="70">
                  <c:v>3.5389999999999998E-2</c:v>
                </c:pt>
                <c:pt idx="71">
                  <c:v>3.5200000000000002E-2</c:v>
                </c:pt>
                <c:pt idx="72">
                  <c:v>3.5770000000000003E-2</c:v>
                </c:pt>
                <c:pt idx="73">
                  <c:v>3.5389999999999998E-2</c:v>
                </c:pt>
                <c:pt idx="74">
                  <c:v>3.5950000000000003E-2</c:v>
                </c:pt>
                <c:pt idx="75">
                  <c:v>3.6139999999999999E-2</c:v>
                </c:pt>
                <c:pt idx="76">
                  <c:v>3.6139999999999999E-2</c:v>
                </c:pt>
                <c:pt idx="77">
                  <c:v>3.6509999999999994E-2</c:v>
                </c:pt>
                <c:pt idx="78">
                  <c:v>3.6509999999999994E-2</c:v>
                </c:pt>
                <c:pt idx="79">
                  <c:v>3.6700000000000003E-2</c:v>
                </c:pt>
                <c:pt idx="80">
                  <c:v>3.6700000000000003E-2</c:v>
                </c:pt>
                <c:pt idx="81">
                  <c:v>3.7259999999999995E-2</c:v>
                </c:pt>
                <c:pt idx="82">
                  <c:v>3.7069999999999999E-2</c:v>
                </c:pt>
                <c:pt idx="83">
                  <c:v>3.7259999999999995E-2</c:v>
                </c:pt>
                <c:pt idx="84">
                  <c:v>3.7069999999999999E-2</c:v>
                </c:pt>
                <c:pt idx="85">
                  <c:v>3.7450000000000004E-2</c:v>
                </c:pt>
                <c:pt idx="86">
                  <c:v>3.7450000000000004E-2</c:v>
                </c:pt>
                <c:pt idx="87">
                  <c:v>3.8009999999999995E-2</c:v>
                </c:pt>
              </c:numCache>
            </c:numRef>
          </c:xVal>
          <c:yVal>
            <c:numRef>
              <c:f>results_06645!$X$2:$X$89</c:f>
              <c:numCache>
                <c:formatCode>General</c:formatCode>
                <c:ptCount val="88"/>
                <c:pt idx="0">
                  <c:v>-7.1380853932848794E-6</c:v>
                </c:pt>
                <c:pt idx="1">
                  <c:v>-6.148192208898029E-6</c:v>
                </c:pt>
                <c:pt idx="2">
                  <c:v>-1.5928124885507067E-5</c:v>
                </c:pt>
                <c:pt idx="3">
                  <c:v>-3.4422297656227117E-5</c:v>
                </c:pt>
                <c:pt idx="4">
                  <c:v>-5.4164661957442669E-5</c:v>
                </c:pt>
                <c:pt idx="5">
                  <c:v>-6.5782082161816116E-5</c:v>
                </c:pt>
                <c:pt idx="6">
                  <c:v>-7.5190017572918262E-5</c:v>
                </c:pt>
                <c:pt idx="7">
                  <c:v>-1.032763249128622E-4</c:v>
                </c:pt>
                <c:pt idx="8">
                  <c:v>-1.2327938784860277E-4</c:v>
                </c:pt>
                <c:pt idx="9">
                  <c:v>-1.3603610050172806E-4</c:v>
                </c:pt>
                <c:pt idx="10">
                  <c:v>-1.4480874046328288E-4</c:v>
                </c:pt>
                <c:pt idx="11">
                  <c:v>-1.6343111309304913E-4</c:v>
                </c:pt>
                <c:pt idx="12">
                  <c:v>-1.8290777999310765E-4</c:v>
                </c:pt>
                <c:pt idx="13">
                  <c:v>-2.1476226255446419E-4</c:v>
                </c:pt>
                <c:pt idx="14">
                  <c:v>-2.370065108979184E-4</c:v>
                </c:pt>
                <c:pt idx="15">
                  <c:v>-2.4289457077945583E-4</c:v>
                </c:pt>
                <c:pt idx="16">
                  <c:v>-2.668419077215066E-4</c:v>
                </c:pt>
                <c:pt idx="17">
                  <c:v>-2.9157253951146223E-4</c:v>
                </c:pt>
                <c:pt idx="18">
                  <c:v>-3.04697650313208E-4</c:v>
                </c:pt>
                <c:pt idx="19">
                  <c:v>-3.3803792396474382E-4</c:v>
                </c:pt>
                <c:pt idx="20">
                  <c:v>-3.5215862819882698E-4</c:v>
                </c:pt>
                <c:pt idx="21">
                  <c:v>-3.7349448361277823E-4</c:v>
                </c:pt>
                <c:pt idx="22">
                  <c:v>-4.1031293442416893E-4</c:v>
                </c:pt>
                <c:pt idx="23">
                  <c:v>-4.254421321455161E-4</c:v>
                </c:pt>
                <c:pt idx="24">
                  <c:v>-4.254421321455161E-4</c:v>
                </c:pt>
                <c:pt idx="25">
                  <c:v>-4.6510986429819693E-4</c:v>
                </c:pt>
                <c:pt idx="26">
                  <c:v>-4.7290741170143917E-4</c:v>
                </c:pt>
                <c:pt idx="27">
                  <c:v>-4.8120845572804358E-4</c:v>
                </c:pt>
                <c:pt idx="28">
                  <c:v>-5.316081163190085E-4</c:v>
                </c:pt>
                <c:pt idx="29">
                  <c:v>-5.4040695714045696E-4</c:v>
                </c:pt>
                <c:pt idx="30">
                  <c:v>-5.7584421902690918E-4</c:v>
                </c:pt>
                <c:pt idx="31">
                  <c:v>-5.8451656081026746E-4</c:v>
                </c:pt>
                <c:pt idx="32">
                  <c:v>-6.0303763655273159E-4</c:v>
                </c:pt>
                <c:pt idx="33">
                  <c:v>-6.213488138006462E-4</c:v>
                </c:pt>
                <c:pt idx="34">
                  <c:v>-6.213488138006462E-4</c:v>
                </c:pt>
                <c:pt idx="35">
                  <c:v>-6.4958382471142016E-4</c:v>
                </c:pt>
                <c:pt idx="36">
                  <c:v>-6.8838106525974949E-4</c:v>
                </c:pt>
                <c:pt idx="37">
                  <c:v>-6.9785980193722919E-4</c:v>
                </c:pt>
                <c:pt idx="38">
                  <c:v>-7.1808326692027657E-4</c:v>
                </c:pt>
                <c:pt idx="39">
                  <c:v>-7.1808326692027657E-4</c:v>
                </c:pt>
                <c:pt idx="40">
                  <c:v>-7.5884549513422688E-4</c:v>
                </c:pt>
                <c:pt idx="41">
                  <c:v>-7.7936925846799996E-4</c:v>
                </c:pt>
                <c:pt idx="42">
                  <c:v>-7.7936925846799996E-4</c:v>
                </c:pt>
                <c:pt idx="43">
                  <c:v>-8.0016682009971312E-4</c:v>
                </c:pt>
                <c:pt idx="44">
                  <c:v>-8.3216500744992853E-4</c:v>
                </c:pt>
                <c:pt idx="45">
                  <c:v>-8.4316403442017166E-4</c:v>
                </c:pt>
                <c:pt idx="46">
                  <c:v>-8.6479039092721567E-4</c:v>
                </c:pt>
                <c:pt idx="47">
                  <c:v>-8.8728624180348895E-4</c:v>
                </c:pt>
                <c:pt idx="48">
                  <c:v>-9.2096441881569699E-4</c:v>
                </c:pt>
                <c:pt idx="49">
                  <c:v>-9.2096441881569699E-4</c:v>
                </c:pt>
                <c:pt idx="50">
                  <c:v>-9.4356016938230861E-4</c:v>
                </c:pt>
                <c:pt idx="51">
                  <c:v>-9.4356016938230861E-4</c:v>
                </c:pt>
                <c:pt idx="52">
                  <c:v>-9.6642971828176229E-4</c:v>
                </c:pt>
                <c:pt idx="53">
                  <c:v>-9.9020236136707074E-4</c:v>
                </c:pt>
                <c:pt idx="54">
                  <c:v>-1.0257621269392919E-3</c:v>
                </c:pt>
                <c:pt idx="55">
                  <c:v>-1.0379695465416378E-3</c:v>
                </c:pt>
                <c:pt idx="56">
                  <c:v>-1.0379695465416378E-3</c:v>
                </c:pt>
                <c:pt idx="57">
                  <c:v>-1.0619490887315345E-3</c:v>
                </c:pt>
                <c:pt idx="58">
                  <c:v>-1.074369307055233E-3</c:v>
                </c:pt>
                <c:pt idx="59">
                  <c:v>-1.074369307055233E-3</c:v>
                </c:pt>
                <c:pt idx="60">
                  <c:v>-1.0987632467607592E-3</c:v>
                </c:pt>
                <c:pt idx="61">
                  <c:v>-1.1113962638116036E-3</c:v>
                </c:pt>
                <c:pt idx="62">
                  <c:v>-1.1362046010440941E-3</c:v>
                </c:pt>
                <c:pt idx="63">
                  <c:v>-1.1612867366488835E-3</c:v>
                </c:pt>
                <c:pt idx="64">
                  <c:v>-1.1362046010440941E-3</c:v>
                </c:pt>
                <c:pt idx="65">
                  <c:v>-1.1490504168279298E-3</c:v>
                </c:pt>
                <c:pt idx="66">
                  <c:v>-1.1742731515988235E-3</c:v>
                </c:pt>
                <c:pt idx="67">
                  <c:v>-1.1997696847496281E-3</c:v>
                </c:pt>
                <c:pt idx="68">
                  <c:v>-1.1873317661215516E-3</c:v>
                </c:pt>
                <c:pt idx="69">
                  <c:v>-1.2262403117099573E-3</c:v>
                </c:pt>
                <c:pt idx="70">
                  <c:v>-1.2522918415923696E-3</c:v>
                </c:pt>
                <c:pt idx="71">
                  <c:v>-1.2388798291508105E-3</c:v>
                </c:pt>
                <c:pt idx="72">
                  <c:v>-1.2793324652067477E-3</c:v>
                </c:pt>
                <c:pt idx="73">
                  <c:v>-1.2522918415923696E-3</c:v>
                </c:pt>
                <c:pt idx="74">
                  <c:v>-1.2922419810665049E-3</c:v>
                </c:pt>
                <c:pt idx="75">
                  <c:v>-1.3059389918418083E-3</c:v>
                </c:pt>
                <c:pt idx="76">
                  <c:v>-1.3059389918418083E-3</c:v>
                </c:pt>
                <c:pt idx="77">
                  <c:v>-1.3328193168826591E-3</c:v>
                </c:pt>
                <c:pt idx="78">
                  <c:v>-1.3328193168826591E-3</c:v>
                </c:pt>
                <c:pt idx="79">
                  <c:v>-1.3467291264209467E-3</c:v>
                </c:pt>
                <c:pt idx="80">
                  <c:v>-1.3467291264209467E-3</c:v>
                </c:pt>
                <c:pt idx="81">
                  <c:v>-1.3881464573662419E-3</c:v>
                </c:pt>
                <c:pt idx="82">
                  <c:v>-1.3740238490588357E-3</c:v>
                </c:pt>
                <c:pt idx="83">
                  <c:v>-1.3881464573662419E-3</c:v>
                </c:pt>
                <c:pt idx="84">
                  <c:v>-1.3740238490588357E-3</c:v>
                </c:pt>
                <c:pt idx="85">
                  <c:v>-1.4023412652574311E-3</c:v>
                </c:pt>
                <c:pt idx="86">
                  <c:v>-1.4023412652574311E-3</c:v>
                </c:pt>
                <c:pt idx="87">
                  <c:v>-1.4445985913644603E-3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A07-4E03-80B9-B25264C560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0649024"/>
        <c:axId val="590649352"/>
      </c:scatterChart>
      <c:valAx>
        <c:axId val="590649024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 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90649352"/>
        <c:crossesAt val="-1.6000000000000003E-3"/>
        <c:crossBetween val="midCat"/>
      </c:valAx>
      <c:valAx>
        <c:axId val="59064935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ϕ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(J)</a:t>
                </a:r>
              </a:p>
            </c:rich>
          </c:tx>
          <c:layout>
            <c:manualLayout>
              <c:xMode val="edge"/>
              <c:yMode val="edge"/>
              <c:x val="2.2498209661413859E-2"/>
              <c:y val="0.3612701536556444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90649024"/>
        <c:crosses val="autoZero"/>
        <c:crossBetween val="midCat"/>
        <c:majorUnit val="4.0000000000000013E-4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6561415450320058"/>
          <c:y val="4.0958193031243449E-2"/>
          <c:w val="0.69170363053723982"/>
          <c:h val="0.62132671053387478"/>
        </c:manualLayout>
      </c:layout>
      <c:scatterChart>
        <c:scatterStyle val="lineMarker"/>
        <c:varyColors val="0"/>
        <c:ser>
          <c:idx val="3"/>
          <c:order val="0"/>
          <c:spPr>
            <a:ln w="25400">
              <a:solidFill>
                <a:schemeClr val="bg2">
                  <a:lumMod val="50000"/>
                </a:schemeClr>
              </a:solidFill>
              <a:prstDash val="sysDash"/>
            </a:ln>
          </c:spPr>
          <c:marker>
            <c:symbol val="none"/>
          </c:marker>
          <c:xVal>
            <c:numRef>
              <c:f>Sheet1!$AW$11:$AW$91</c:f>
              <c:numCache>
                <c:formatCode>General</c:formatCode>
                <c:ptCount val="81"/>
                <c:pt idx="0">
                  <c:v>1.0000000000000002E-2</c:v>
                </c:pt>
                <c:pt idx="1">
                  <c:v>1.1000000000000003E-2</c:v>
                </c:pt>
                <c:pt idx="2">
                  <c:v>1.2000000000000004E-2</c:v>
                </c:pt>
                <c:pt idx="3">
                  <c:v>1.3000000000000005E-2</c:v>
                </c:pt>
                <c:pt idx="4">
                  <c:v>1.4000000000000005E-2</c:v>
                </c:pt>
                <c:pt idx="5">
                  <c:v>1.5000000000000006E-2</c:v>
                </c:pt>
                <c:pt idx="6">
                  <c:v>1.6000000000000007E-2</c:v>
                </c:pt>
                <c:pt idx="7">
                  <c:v>1.7000000000000008E-2</c:v>
                </c:pt>
                <c:pt idx="8">
                  <c:v>1.8000000000000009E-2</c:v>
                </c:pt>
                <c:pt idx="9">
                  <c:v>1.900000000000001E-2</c:v>
                </c:pt>
                <c:pt idx="10">
                  <c:v>2.0000000000000011E-2</c:v>
                </c:pt>
                <c:pt idx="11">
                  <c:v>2.1000000000000012E-2</c:v>
                </c:pt>
                <c:pt idx="12">
                  <c:v>2.2000000000000013E-2</c:v>
                </c:pt>
                <c:pt idx="13">
                  <c:v>2.3000000000000013E-2</c:v>
                </c:pt>
                <c:pt idx="14">
                  <c:v>2.4000000000000014E-2</c:v>
                </c:pt>
                <c:pt idx="15">
                  <c:v>2.5000000000000015E-2</c:v>
                </c:pt>
                <c:pt idx="16">
                  <c:v>2.6000000000000016E-2</c:v>
                </c:pt>
                <c:pt idx="17">
                  <c:v>2.7000000000000017E-2</c:v>
                </c:pt>
                <c:pt idx="18">
                  <c:v>2.8000000000000018E-2</c:v>
                </c:pt>
                <c:pt idx="19">
                  <c:v>2.9000000000000019E-2</c:v>
                </c:pt>
                <c:pt idx="20">
                  <c:v>3.000000000000002E-2</c:v>
                </c:pt>
                <c:pt idx="21">
                  <c:v>3.1000000000000021E-2</c:v>
                </c:pt>
                <c:pt idx="22">
                  <c:v>3.2000000000000021E-2</c:v>
                </c:pt>
                <c:pt idx="23">
                  <c:v>3.3000000000000022E-2</c:v>
                </c:pt>
                <c:pt idx="24">
                  <c:v>3.4000000000000023E-2</c:v>
                </c:pt>
                <c:pt idx="25">
                  <c:v>3.5000000000000024E-2</c:v>
                </c:pt>
                <c:pt idx="26">
                  <c:v>3.6000000000000025E-2</c:v>
                </c:pt>
                <c:pt idx="27">
                  <c:v>3.7000000000000026E-2</c:v>
                </c:pt>
                <c:pt idx="28">
                  <c:v>3.8000000000000027E-2</c:v>
                </c:pt>
                <c:pt idx="29">
                  <c:v>3.9000000000000028E-2</c:v>
                </c:pt>
                <c:pt idx="30">
                  <c:v>4.0000000000000029E-2</c:v>
                </c:pt>
                <c:pt idx="31">
                  <c:v>4.1000000000000029E-2</c:v>
                </c:pt>
                <c:pt idx="32">
                  <c:v>4.200000000000003E-2</c:v>
                </c:pt>
                <c:pt idx="33">
                  <c:v>4.3000000000000031E-2</c:v>
                </c:pt>
                <c:pt idx="34">
                  <c:v>4.4000000000000032E-2</c:v>
                </c:pt>
                <c:pt idx="35">
                  <c:v>4.5000000000000033E-2</c:v>
                </c:pt>
                <c:pt idx="36">
                  <c:v>4.6000000000000034E-2</c:v>
                </c:pt>
                <c:pt idx="37">
                  <c:v>4.7000000000000035E-2</c:v>
                </c:pt>
                <c:pt idx="38">
                  <c:v>4.8000000000000036E-2</c:v>
                </c:pt>
                <c:pt idx="39">
                  <c:v>4.9000000000000037E-2</c:v>
                </c:pt>
                <c:pt idx="40">
                  <c:v>5.0000000000000037E-2</c:v>
                </c:pt>
                <c:pt idx="41">
                  <c:v>5.1000000000000038E-2</c:v>
                </c:pt>
                <c:pt idx="42">
                  <c:v>5.2000000000000039E-2</c:v>
                </c:pt>
                <c:pt idx="43">
                  <c:v>5.300000000000004E-2</c:v>
                </c:pt>
                <c:pt idx="44">
                  <c:v>5.4000000000000041E-2</c:v>
                </c:pt>
                <c:pt idx="45">
                  <c:v>5.5000000000000042E-2</c:v>
                </c:pt>
                <c:pt idx="46">
                  <c:v>5.6000000000000043E-2</c:v>
                </c:pt>
                <c:pt idx="47">
                  <c:v>5.7000000000000044E-2</c:v>
                </c:pt>
                <c:pt idx="48">
                  <c:v>5.8000000000000045E-2</c:v>
                </c:pt>
                <c:pt idx="49">
                  <c:v>5.9000000000000045E-2</c:v>
                </c:pt>
                <c:pt idx="50">
                  <c:v>6.0000000000000046E-2</c:v>
                </c:pt>
                <c:pt idx="51">
                  <c:v>6.1000000000000047E-2</c:v>
                </c:pt>
                <c:pt idx="52">
                  <c:v>6.2000000000000048E-2</c:v>
                </c:pt>
                <c:pt idx="53">
                  <c:v>6.3000000000000042E-2</c:v>
                </c:pt>
                <c:pt idx="54">
                  <c:v>6.4000000000000043E-2</c:v>
                </c:pt>
                <c:pt idx="55">
                  <c:v>6.5000000000000044E-2</c:v>
                </c:pt>
                <c:pt idx="56">
                  <c:v>6.6000000000000045E-2</c:v>
                </c:pt>
                <c:pt idx="57">
                  <c:v>6.7000000000000046E-2</c:v>
                </c:pt>
                <c:pt idx="58">
                  <c:v>6.8000000000000047E-2</c:v>
                </c:pt>
                <c:pt idx="59">
                  <c:v>6.9000000000000047E-2</c:v>
                </c:pt>
                <c:pt idx="60">
                  <c:v>7.0000000000000048E-2</c:v>
                </c:pt>
                <c:pt idx="61">
                  <c:v>7.1000000000000049E-2</c:v>
                </c:pt>
                <c:pt idx="62">
                  <c:v>7.200000000000005E-2</c:v>
                </c:pt>
                <c:pt idx="63">
                  <c:v>7.3000000000000051E-2</c:v>
                </c:pt>
                <c:pt idx="64">
                  <c:v>7.4000000000000052E-2</c:v>
                </c:pt>
                <c:pt idx="65">
                  <c:v>7.5000000000000053E-2</c:v>
                </c:pt>
                <c:pt idx="66">
                  <c:v>7.6000000000000054E-2</c:v>
                </c:pt>
                <c:pt idx="67">
                  <c:v>7.7000000000000055E-2</c:v>
                </c:pt>
                <c:pt idx="68">
                  <c:v>7.8000000000000055E-2</c:v>
                </c:pt>
                <c:pt idx="69">
                  <c:v>7.9000000000000056E-2</c:v>
                </c:pt>
                <c:pt idx="70">
                  <c:v>8.0000000000000057E-2</c:v>
                </c:pt>
                <c:pt idx="71">
                  <c:v>8.1000000000000058E-2</c:v>
                </c:pt>
                <c:pt idx="72">
                  <c:v>8.2000000000000059E-2</c:v>
                </c:pt>
                <c:pt idx="73">
                  <c:v>8.300000000000006E-2</c:v>
                </c:pt>
                <c:pt idx="74">
                  <c:v>8.4000000000000061E-2</c:v>
                </c:pt>
                <c:pt idx="75">
                  <c:v>8.5000000000000062E-2</c:v>
                </c:pt>
                <c:pt idx="76">
                  <c:v>8.6000000000000063E-2</c:v>
                </c:pt>
                <c:pt idx="77">
                  <c:v>8.7000000000000063E-2</c:v>
                </c:pt>
                <c:pt idx="78">
                  <c:v>8.8000000000000064E-2</c:v>
                </c:pt>
                <c:pt idx="79">
                  <c:v>8.9000000000000065E-2</c:v>
                </c:pt>
                <c:pt idx="80">
                  <c:v>9.0000000000000066E-2</c:v>
                </c:pt>
              </c:numCache>
            </c:numRef>
          </c:xVal>
          <c:yVal>
            <c:numRef>
              <c:f>Sheet1!$AW$11:$AW$91</c:f>
              <c:numCache>
                <c:formatCode>General</c:formatCode>
                <c:ptCount val="81"/>
                <c:pt idx="0">
                  <c:v>1.0000000000000002E-2</c:v>
                </c:pt>
                <c:pt idx="1">
                  <c:v>1.1000000000000003E-2</c:v>
                </c:pt>
                <c:pt idx="2">
                  <c:v>1.2000000000000004E-2</c:v>
                </c:pt>
                <c:pt idx="3">
                  <c:v>1.3000000000000005E-2</c:v>
                </c:pt>
                <c:pt idx="4">
                  <c:v>1.4000000000000005E-2</c:v>
                </c:pt>
                <c:pt idx="5">
                  <c:v>1.5000000000000006E-2</c:v>
                </c:pt>
                <c:pt idx="6">
                  <c:v>1.6000000000000007E-2</c:v>
                </c:pt>
                <c:pt idx="7">
                  <c:v>1.7000000000000008E-2</c:v>
                </c:pt>
                <c:pt idx="8">
                  <c:v>1.8000000000000009E-2</c:v>
                </c:pt>
                <c:pt idx="9">
                  <c:v>1.900000000000001E-2</c:v>
                </c:pt>
                <c:pt idx="10">
                  <c:v>2.0000000000000011E-2</c:v>
                </c:pt>
                <c:pt idx="11">
                  <c:v>2.1000000000000012E-2</c:v>
                </c:pt>
                <c:pt idx="12">
                  <c:v>2.2000000000000013E-2</c:v>
                </c:pt>
                <c:pt idx="13">
                  <c:v>2.3000000000000013E-2</c:v>
                </c:pt>
                <c:pt idx="14">
                  <c:v>2.4000000000000014E-2</c:v>
                </c:pt>
                <c:pt idx="15">
                  <c:v>2.5000000000000015E-2</c:v>
                </c:pt>
                <c:pt idx="16">
                  <c:v>2.6000000000000016E-2</c:v>
                </c:pt>
                <c:pt idx="17">
                  <c:v>2.7000000000000017E-2</c:v>
                </c:pt>
                <c:pt idx="18">
                  <c:v>2.8000000000000018E-2</c:v>
                </c:pt>
                <c:pt idx="19">
                  <c:v>2.9000000000000019E-2</c:v>
                </c:pt>
                <c:pt idx="20">
                  <c:v>3.000000000000002E-2</c:v>
                </c:pt>
                <c:pt idx="21">
                  <c:v>3.1000000000000021E-2</c:v>
                </c:pt>
                <c:pt idx="22">
                  <c:v>3.2000000000000021E-2</c:v>
                </c:pt>
                <c:pt idx="23">
                  <c:v>3.3000000000000022E-2</c:v>
                </c:pt>
                <c:pt idx="24">
                  <c:v>3.4000000000000023E-2</c:v>
                </c:pt>
                <c:pt idx="25">
                  <c:v>3.5000000000000024E-2</c:v>
                </c:pt>
                <c:pt idx="26">
                  <c:v>3.6000000000000025E-2</c:v>
                </c:pt>
                <c:pt idx="27">
                  <c:v>3.7000000000000026E-2</c:v>
                </c:pt>
                <c:pt idx="28">
                  <c:v>3.8000000000000027E-2</c:v>
                </c:pt>
                <c:pt idx="29">
                  <c:v>3.9000000000000028E-2</c:v>
                </c:pt>
                <c:pt idx="30">
                  <c:v>4.0000000000000029E-2</c:v>
                </c:pt>
                <c:pt idx="31">
                  <c:v>4.1000000000000029E-2</c:v>
                </c:pt>
                <c:pt idx="32">
                  <c:v>4.200000000000003E-2</c:v>
                </c:pt>
                <c:pt idx="33">
                  <c:v>4.3000000000000031E-2</c:v>
                </c:pt>
                <c:pt idx="34">
                  <c:v>4.4000000000000032E-2</c:v>
                </c:pt>
                <c:pt idx="35">
                  <c:v>4.5000000000000033E-2</c:v>
                </c:pt>
                <c:pt idx="36">
                  <c:v>4.6000000000000034E-2</c:v>
                </c:pt>
                <c:pt idx="37">
                  <c:v>4.7000000000000035E-2</c:v>
                </c:pt>
                <c:pt idx="38">
                  <c:v>4.8000000000000036E-2</c:v>
                </c:pt>
                <c:pt idx="39">
                  <c:v>4.9000000000000037E-2</c:v>
                </c:pt>
                <c:pt idx="40">
                  <c:v>5.0000000000000037E-2</c:v>
                </c:pt>
                <c:pt idx="41">
                  <c:v>5.1000000000000038E-2</c:v>
                </c:pt>
                <c:pt idx="42">
                  <c:v>5.2000000000000039E-2</c:v>
                </c:pt>
                <c:pt idx="43">
                  <c:v>5.300000000000004E-2</c:v>
                </c:pt>
                <c:pt idx="44">
                  <c:v>5.4000000000000041E-2</c:v>
                </c:pt>
                <c:pt idx="45">
                  <c:v>5.5000000000000042E-2</c:v>
                </c:pt>
                <c:pt idx="46">
                  <c:v>5.6000000000000043E-2</c:v>
                </c:pt>
                <c:pt idx="47">
                  <c:v>5.7000000000000044E-2</c:v>
                </c:pt>
                <c:pt idx="48">
                  <c:v>5.8000000000000045E-2</c:v>
                </c:pt>
                <c:pt idx="49">
                  <c:v>5.9000000000000045E-2</c:v>
                </c:pt>
                <c:pt idx="50">
                  <c:v>6.0000000000000046E-2</c:v>
                </c:pt>
                <c:pt idx="51">
                  <c:v>6.1000000000000047E-2</c:v>
                </c:pt>
                <c:pt idx="52">
                  <c:v>6.2000000000000048E-2</c:v>
                </c:pt>
                <c:pt idx="53">
                  <c:v>6.3000000000000042E-2</c:v>
                </c:pt>
                <c:pt idx="54">
                  <c:v>6.4000000000000043E-2</c:v>
                </c:pt>
                <c:pt idx="55">
                  <c:v>6.5000000000000044E-2</c:v>
                </c:pt>
                <c:pt idx="56">
                  <c:v>6.6000000000000045E-2</c:v>
                </c:pt>
                <c:pt idx="57">
                  <c:v>6.7000000000000046E-2</c:v>
                </c:pt>
                <c:pt idx="58">
                  <c:v>6.8000000000000047E-2</c:v>
                </c:pt>
                <c:pt idx="59">
                  <c:v>6.9000000000000047E-2</c:v>
                </c:pt>
                <c:pt idx="60">
                  <c:v>7.0000000000000048E-2</c:v>
                </c:pt>
                <c:pt idx="61">
                  <c:v>7.1000000000000049E-2</c:v>
                </c:pt>
                <c:pt idx="62">
                  <c:v>7.200000000000005E-2</c:v>
                </c:pt>
                <c:pt idx="63">
                  <c:v>7.3000000000000051E-2</c:v>
                </c:pt>
                <c:pt idx="64">
                  <c:v>7.4000000000000052E-2</c:v>
                </c:pt>
                <c:pt idx="65">
                  <c:v>7.5000000000000053E-2</c:v>
                </c:pt>
                <c:pt idx="66">
                  <c:v>7.6000000000000054E-2</c:v>
                </c:pt>
                <c:pt idx="67">
                  <c:v>7.7000000000000055E-2</c:v>
                </c:pt>
                <c:pt idx="68">
                  <c:v>7.8000000000000055E-2</c:v>
                </c:pt>
                <c:pt idx="69">
                  <c:v>7.9000000000000056E-2</c:v>
                </c:pt>
                <c:pt idx="70">
                  <c:v>8.0000000000000057E-2</c:v>
                </c:pt>
                <c:pt idx="71">
                  <c:v>8.1000000000000058E-2</c:v>
                </c:pt>
                <c:pt idx="72">
                  <c:v>8.2000000000000059E-2</c:v>
                </c:pt>
                <c:pt idx="73">
                  <c:v>8.300000000000006E-2</c:v>
                </c:pt>
                <c:pt idx="74">
                  <c:v>8.4000000000000061E-2</c:v>
                </c:pt>
                <c:pt idx="75">
                  <c:v>8.5000000000000062E-2</c:v>
                </c:pt>
                <c:pt idx="76">
                  <c:v>8.6000000000000063E-2</c:v>
                </c:pt>
                <c:pt idx="77">
                  <c:v>8.7000000000000063E-2</c:v>
                </c:pt>
                <c:pt idx="78">
                  <c:v>8.8000000000000064E-2</c:v>
                </c:pt>
                <c:pt idx="79">
                  <c:v>8.9000000000000065E-2</c:v>
                </c:pt>
                <c:pt idx="80">
                  <c:v>9.0000000000000066E-2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ED-4CDD-8AA0-BFD17E2D66A6}"/>
            </c:ext>
          </c:extLst>
        </c:ser>
        <c:ser>
          <c:idx val="4"/>
          <c:order val="1"/>
          <c:tx>
            <c:v>e</c:v>
          </c:tx>
          <c:spPr>
            <a:ln w="25400">
              <a:noFill/>
            </a:ln>
          </c:spPr>
          <c:marker>
            <c:symbol val="none"/>
          </c:marker>
          <c:xVal>
            <c:numRef>
              <c:f>Sheet1!$AT$6:$AT$15</c:f>
              <c:numCache>
                <c:formatCode>0.00E+00</c:formatCode>
                <c:ptCount val="10"/>
                <c:pt idx="0">
                  <c:v>2.2134620459323923E-2</c:v>
                </c:pt>
                <c:pt idx="1">
                  <c:v>4.7473472015856159E-2</c:v>
                </c:pt>
                <c:pt idx="2">
                  <c:v>4.4269240918647854E-2</c:v>
                </c:pt>
                <c:pt idx="3">
                  <c:v>6.2606160903113772E-2</c:v>
                </c:pt>
                <c:pt idx="4">
                  <c:v>2.9696709601923544E-2</c:v>
                </c:pt>
                <c:pt idx="5">
                  <c:v>5.643243082403139E-2</c:v>
                </c:pt>
                <c:pt idx="6">
                  <c:v>3.2076112420997567E-2</c:v>
                </c:pt>
                <c:pt idx="7">
                  <c:v>5.75074308627039E-2</c:v>
                </c:pt>
                <c:pt idx="8">
                  <c:v>6.566189550514992E-2</c:v>
                </c:pt>
                <c:pt idx="9">
                  <c:v>6.0618154636935366E-2</c:v>
                </c:pt>
              </c:numCache>
            </c:numRef>
          </c:xVal>
          <c:yVal>
            <c:numRef>
              <c:f>Sheet1!$AI$6:$AI$15</c:f>
              <c:numCache>
                <c:formatCode>General</c:formatCode>
                <c:ptCount val="10"/>
                <c:pt idx="0">
                  <c:v>2.2700000000000001E-2</c:v>
                </c:pt>
                <c:pt idx="1">
                  <c:v>7.9200000000000007E-2</c:v>
                </c:pt>
                <c:pt idx="2">
                  <c:v>6.0400000000000002E-2</c:v>
                </c:pt>
                <c:pt idx="3">
                  <c:v>6.8699999999999997E-2</c:v>
                </c:pt>
                <c:pt idx="4">
                  <c:v>4.7E-2</c:v>
                </c:pt>
                <c:pt idx="5">
                  <c:v>4.7500000000000001E-2</c:v>
                </c:pt>
                <c:pt idx="6">
                  <c:v>6.6900000000000001E-2</c:v>
                </c:pt>
                <c:pt idx="7">
                  <c:v>6.7500000000000004E-2</c:v>
                </c:pt>
                <c:pt idx="8">
                  <c:v>5.28E-2</c:v>
                </c:pt>
                <c:pt idx="9">
                  <c:v>3.9399999999999998E-2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CED-4CDD-8AA0-BFD17E2D66A6}"/>
            </c:ext>
          </c:extLst>
        </c:ser>
        <c:ser>
          <c:idx val="0"/>
          <c:order val="2"/>
          <c:tx>
            <c:v>Escape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1"/>
            <c:spPr>
              <a:noFill/>
              <a:ln w="19050">
                <a:solidFill>
                  <a:schemeClr val="tx1"/>
                </a:solidFill>
              </a:ln>
              <a:effectLst/>
            </c:spPr>
          </c:marker>
          <c:xVal>
            <c:numRef>
              <c:f>Sheet1!$AT$6:$AT$15</c:f>
              <c:numCache>
                <c:formatCode>0.00E+00</c:formatCode>
                <c:ptCount val="10"/>
                <c:pt idx="0">
                  <c:v>2.2134620459323923E-2</c:v>
                </c:pt>
                <c:pt idx="1">
                  <c:v>4.7473472015856159E-2</c:v>
                </c:pt>
                <c:pt idx="2">
                  <c:v>4.4269240918647854E-2</c:v>
                </c:pt>
                <c:pt idx="3">
                  <c:v>6.2606160903113772E-2</c:v>
                </c:pt>
                <c:pt idx="4">
                  <c:v>2.9696709601923544E-2</c:v>
                </c:pt>
                <c:pt idx="5">
                  <c:v>5.643243082403139E-2</c:v>
                </c:pt>
                <c:pt idx="6">
                  <c:v>3.2076112420997567E-2</c:v>
                </c:pt>
                <c:pt idx="7">
                  <c:v>5.75074308627039E-2</c:v>
                </c:pt>
                <c:pt idx="8">
                  <c:v>6.566189550514992E-2</c:v>
                </c:pt>
                <c:pt idx="9">
                  <c:v>6.0618154636935366E-2</c:v>
                </c:pt>
              </c:numCache>
            </c:numRef>
          </c:xVal>
          <c:yVal>
            <c:numRef>
              <c:f>Sheet1!$AI$6:$AI$15</c:f>
              <c:numCache>
                <c:formatCode>General</c:formatCode>
                <c:ptCount val="10"/>
                <c:pt idx="0">
                  <c:v>2.2700000000000001E-2</c:v>
                </c:pt>
                <c:pt idx="1">
                  <c:v>7.9200000000000007E-2</c:v>
                </c:pt>
                <c:pt idx="2">
                  <c:v>6.0400000000000002E-2</c:v>
                </c:pt>
                <c:pt idx="3">
                  <c:v>6.8699999999999997E-2</c:v>
                </c:pt>
                <c:pt idx="4">
                  <c:v>4.7E-2</c:v>
                </c:pt>
                <c:pt idx="5">
                  <c:v>4.7500000000000001E-2</c:v>
                </c:pt>
                <c:pt idx="6">
                  <c:v>6.6900000000000001E-2</c:v>
                </c:pt>
                <c:pt idx="7">
                  <c:v>6.7500000000000004E-2</c:v>
                </c:pt>
                <c:pt idx="8">
                  <c:v>5.28E-2</c:v>
                </c:pt>
                <c:pt idx="9">
                  <c:v>3.9399999999999998E-2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CED-4CDD-8AA0-BFD17E2D66A6}"/>
            </c:ext>
          </c:extLst>
        </c:ser>
        <c:ser>
          <c:idx val="2"/>
          <c:order val="3"/>
          <c:tx>
            <c:v>No-jump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/>
            </c:spPr>
          </c:marker>
          <c:xVal>
            <c:numRef>
              <c:f>Sheet1!$AT$18:$AT$20</c:f>
              <c:numCache>
                <c:formatCode>0.00E+00</c:formatCode>
                <c:ptCount val="3"/>
                <c:pt idx="0">
                  <c:v>3.283094775257496E-2</c:v>
                </c:pt>
                <c:pt idx="1">
                  <c:v>6.6403861377971787E-2</c:v>
                </c:pt>
                <c:pt idx="2">
                  <c:v>8.4286123601312088E-2</c:v>
                </c:pt>
              </c:numCache>
            </c:numRef>
          </c:xVal>
          <c:yVal>
            <c:numRef>
              <c:f>Sheet1!$AI$18:$AI$20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CED-4CDD-8AA0-BFD17E2D66A6}"/>
            </c:ext>
          </c:extLst>
        </c:ser>
        <c:ser>
          <c:idx val="6"/>
          <c:order val="4"/>
          <c:tx>
            <c:v>e_a</c:v>
          </c:tx>
          <c:spPr>
            <a:ln>
              <a:noFill/>
            </a:ln>
          </c:spPr>
          <c:marker>
            <c:symbol val="none"/>
          </c:marker>
          <c:dPt>
            <c:idx val="0"/>
            <c:marker>
              <c:symbol val="triangle"/>
              <c:size val="11"/>
              <c:spPr>
                <a:solidFill>
                  <a:schemeClr val="tx1"/>
                </a:solidFill>
                <a:ln>
                  <a:solidFill>
                    <a:schemeClr val="tx1"/>
                  </a:solidFill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ACED-4CDD-8AA0-BFD17E2D66A6}"/>
              </c:ext>
            </c:extLst>
          </c:dPt>
          <c:dPt>
            <c:idx val="1"/>
            <c:marker>
              <c:symbol val="triangle"/>
              <c:size val="11"/>
              <c:spPr>
                <a:solidFill>
                  <a:schemeClr val="tx1"/>
                </a:solidFill>
                <a:ln>
                  <a:solidFill>
                    <a:schemeClr val="tx1"/>
                  </a:solidFill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ACED-4CDD-8AA0-BFD17E2D66A6}"/>
              </c:ext>
            </c:extLst>
          </c:dPt>
          <c:xVal>
            <c:numRef>
              <c:f>Sheet1!$AU$16:$AU$17</c:f>
              <c:numCache>
                <c:formatCode>0.00E+00</c:formatCode>
                <c:ptCount val="2"/>
                <c:pt idx="0">
                  <c:v>4.1716936336042919E-2</c:v>
                </c:pt>
                <c:pt idx="1">
                  <c:v>1.8656381092084593E-2</c:v>
                </c:pt>
              </c:numCache>
            </c:numRef>
          </c:xVal>
          <c:yVal>
            <c:numRef>
              <c:f>Sheet1!$AI$16:$AI$17</c:f>
              <c:numCache>
                <c:formatCode>General</c:formatCode>
                <c:ptCount val="2"/>
                <c:pt idx="0">
                  <c:v>6.1199999999999997E-2</c:v>
                </c:pt>
                <c:pt idx="1">
                  <c:v>5.2900000000000003E-2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ACED-4CDD-8AA0-BFD17E2D66A6}"/>
            </c:ext>
          </c:extLst>
        </c:ser>
        <c:ser>
          <c:idx val="5"/>
          <c:order val="5"/>
          <c:tx>
            <c:v>n-a</c:v>
          </c:tx>
          <c:spPr>
            <a:ln>
              <a:noFill/>
            </a:ln>
          </c:spPr>
          <c:marker>
            <c:symbol val="circle"/>
            <c:size val="11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Sheet1!$AU$21:$AU$22</c:f>
              <c:numCache>
                <c:formatCode>0.00E+00</c:formatCode>
                <c:ptCount val="2"/>
                <c:pt idx="0">
                  <c:v>4.8019799873351532E-2</c:v>
                </c:pt>
                <c:pt idx="1">
                  <c:v>4.1716936336042919E-2</c:v>
                </c:pt>
              </c:numCache>
            </c:numRef>
          </c:xVal>
          <c:yVal>
            <c:numRef>
              <c:f>Sheet1!$AI$21:$AI$22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ACED-4CDD-8AA0-BFD17E2D66A6}"/>
            </c:ext>
          </c:extLst>
        </c:ser>
        <c:ser>
          <c:idx val="7"/>
          <c:order val="6"/>
          <c:tx>
            <c:v>Bounce</c:v>
          </c:tx>
          <c:spPr>
            <a:ln>
              <a:noFill/>
            </a:ln>
          </c:spPr>
          <c:marker>
            <c:symbol val="x"/>
            <c:size val="11"/>
            <c:spPr>
              <a:solidFill>
                <a:schemeClr val="bg1"/>
              </a:solidFill>
              <a:ln w="15875">
                <a:solidFill>
                  <a:schemeClr val="tx1"/>
                </a:solidFill>
              </a:ln>
            </c:spPr>
          </c:marker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8-ACED-4CDD-8AA0-BFD17E2D66A6}"/>
              </c:ext>
            </c:extLst>
          </c:dPt>
          <c:xVal>
            <c:numRef>
              <c:f>Sheet1!$AU$2:$AU$5</c:f>
              <c:numCache>
                <c:formatCode>0.00E+00</c:formatCode>
                <c:ptCount val="4"/>
                <c:pt idx="0">
                  <c:v>7.225585327014257E-2</c:v>
                </c:pt>
                <c:pt idx="1">
                  <c:v>6.4627599873715705E-2</c:v>
                </c:pt>
                <c:pt idx="2">
                  <c:v>5.8996657147086864E-2</c:v>
                </c:pt>
                <c:pt idx="3">
                  <c:v>3.8082178435429367E-2</c:v>
                </c:pt>
              </c:numCache>
            </c:numRef>
          </c:xVal>
          <c:yVal>
            <c:numRef>
              <c:f>Sheet1!$AI$2:$AI$5</c:f>
              <c:numCache>
                <c:formatCode>General</c:formatCode>
                <c:ptCount val="4"/>
                <c:pt idx="0">
                  <c:v>5.5E-2</c:v>
                </c:pt>
                <c:pt idx="1">
                  <c:v>5.6000000000000001E-2</c:v>
                </c:pt>
                <c:pt idx="2">
                  <c:v>7.9000000000000001E-2</c:v>
                </c:pt>
                <c:pt idx="3">
                  <c:v>1.18E-2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ACED-4CDD-8AA0-BFD17E2D66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6514720"/>
        <c:axId val="636511440"/>
      </c:scatterChart>
      <c:valAx>
        <c:axId val="636514720"/>
        <c:scaling>
          <c:orientation val="minMax"/>
          <c:max val="0.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636511440"/>
        <c:crosses val="autoZero"/>
        <c:crossBetween val="midCat"/>
        <c:majorUnit val="2.0000000000000004E-2"/>
      </c:valAx>
      <c:valAx>
        <c:axId val="636511440"/>
        <c:scaling>
          <c:orientation val="minMax"/>
          <c:max val="0.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636514720"/>
        <c:crosses val="autoZero"/>
        <c:crossBetween val="midCat"/>
        <c:majorUnit val="2.0000000000000004E-2"/>
      </c:valAx>
    </c:plotArea>
    <c:legend>
      <c:legendPos val="r"/>
      <c:legendEntry>
        <c:idx val="0"/>
        <c:delete val="1"/>
      </c:legendEntry>
      <c:legendEntry>
        <c:idx val="1"/>
        <c:delete val="1"/>
      </c:legendEntry>
      <c:legendEntry>
        <c:idx val="4"/>
        <c:delete val="1"/>
      </c:legendEntry>
      <c:legendEntry>
        <c:idx val="5"/>
        <c:delete val="1"/>
      </c:legendEntry>
      <c:layout>
        <c:manualLayout>
          <c:xMode val="edge"/>
          <c:yMode val="edge"/>
          <c:x val="0.80107037342135767"/>
          <c:y val="0.27990667322356733"/>
          <c:w val="0.17743538109743431"/>
          <c:h val="0.20792673586310909"/>
        </c:manualLayout>
      </c:layout>
      <c:overlay val="0"/>
      <c:txPr>
        <a:bodyPr/>
        <a:lstStyle/>
        <a:p>
          <a:pPr>
            <a:defRPr sz="1800">
              <a:latin typeface="Times New Roman" panose="02020603050405020304" pitchFamily="18" charset="0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0.59075</cdr:x>
      <cdr:y>0.26455</cdr:y>
    </cdr:from>
    <cdr:to>
      <cdr:x>0.9047</cdr:x>
      <cdr:y>0.34514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80EF42BC-F1D1-4118-A302-E8A0BA57C044}"/>
            </a:ext>
          </a:extLst>
        </cdr:cNvPr>
        <cdr:cNvSpPr txBox="1"/>
      </cdr:nvSpPr>
      <cdr:spPr>
        <a:xfrm xmlns:a="http://schemas.openxmlformats.org/drawingml/2006/main">
          <a:off x="5756275" y="1508125"/>
          <a:ext cx="3059206" cy="45944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Average </a:t>
          </a:r>
          <a:r>
            <a:rPr lang="el-GR" sz="2000">
              <a:latin typeface="Times New Roman" panose="02020603050405020304" pitchFamily="18" charset="0"/>
              <a:cs typeface="Times New Roman" panose="02020603050405020304" pitchFamily="18" charset="0"/>
            </a:rPr>
            <a:t>σ</a:t>
          </a:r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 ~6.4x10</a:t>
          </a:r>
          <a:r>
            <a:rPr lang="en-US" sz="2000" baseline="30000">
              <a:latin typeface="Times New Roman" panose="02020603050405020304" pitchFamily="18" charset="0"/>
              <a:cs typeface="Times New Roman" panose="02020603050405020304" pitchFamily="18" charset="0"/>
            </a:rPr>
            <a:t>-8</a:t>
          </a:r>
          <a:r>
            <a:rPr lang="en-US" sz="2000" baseline="0">
              <a:latin typeface="Times New Roman" panose="02020603050405020304" pitchFamily="18" charset="0"/>
              <a:cs typeface="Times New Roman" panose="02020603050405020304" pitchFamily="18" charset="0"/>
            </a:rPr>
            <a:t> C/m</a:t>
          </a:r>
          <a:r>
            <a:rPr lang="en-US" sz="2000" baseline="3000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0.03152</cdr:x>
      <cdr:y>0.33452</cdr:y>
    </cdr:from>
    <cdr:to>
      <cdr:x>0.18776</cdr:x>
      <cdr:y>0.63039</cdr:y>
    </cdr:to>
    <cdr:sp macro="" textlink="">
      <cdr:nvSpPr>
        <cdr:cNvPr id="7" name="TextBox 1"/>
        <cdr:cNvSpPr txBox="1"/>
      </cdr:nvSpPr>
      <cdr:spPr>
        <a:xfrm xmlns:a="http://schemas.openxmlformats.org/drawingml/2006/main">
          <a:off x="178194" y="1279289"/>
          <a:ext cx="883283" cy="113151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 sz="2000"/>
        </a:p>
      </cdr:txBody>
    </cdr:sp>
  </cdr:relSizeAnchor>
  <cdr:relSizeAnchor xmlns:cdr="http://schemas.openxmlformats.org/drawingml/2006/chartDrawing">
    <cdr:from>
      <cdr:x>0.13512</cdr:x>
      <cdr:y>0.15303</cdr:y>
    </cdr:from>
    <cdr:to>
      <cdr:x>0.32111</cdr:x>
      <cdr:y>0.47755</cdr:y>
    </cdr:to>
    <cdr:sp macro="" textlink="">
      <cdr:nvSpPr>
        <cdr:cNvPr id="3" name="TextBox 2"/>
        <cdr:cNvSpPr txBox="1"/>
      </cdr:nvSpPr>
      <cdr:spPr>
        <a:xfrm xmlns:a="http://schemas.openxmlformats.org/drawingml/2006/main" rot="16200000">
          <a:off x="1536541" y="844892"/>
          <a:ext cx="1916461" cy="203406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i="1" dirty="0">
              <a:latin typeface="Times New Roman" panose="02020603050405020304" pitchFamily="18" charset="0"/>
              <a:cs typeface="Times New Roman" panose="02020603050405020304" pitchFamily="18" charset="0"/>
            </a:rPr>
            <a:t>U</a:t>
          </a:r>
          <a:r>
            <a:rPr lang="en-US" sz="2800" i="1" baseline="-25000" dirty="0">
              <a:latin typeface="Times New Roman" panose="02020603050405020304" pitchFamily="18" charset="0"/>
              <a:cs typeface="Times New Roman" panose="02020603050405020304" pitchFamily="18" charset="0"/>
            </a:rPr>
            <a:t>0</a:t>
          </a:r>
          <a:r>
            <a:rPr lang="en-US" sz="2800" i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i="0" dirty="0">
              <a:latin typeface="Times New Roman" panose="02020603050405020304" pitchFamily="18" charset="0"/>
              <a:cs typeface="Times New Roman" panose="02020603050405020304" pitchFamily="18" charset="0"/>
            </a:rPr>
            <a:t>(m/s)</a:t>
          </a:r>
          <a:endParaRPr lang="en-US" sz="2800" i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0.5465</cdr:x>
      <cdr:y>0.80769</cdr:y>
    </cdr:from>
    <cdr:to>
      <cdr:x>0.70955</cdr:x>
      <cdr:y>1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4807324" y="3765176"/>
          <a:ext cx="1434353" cy="8964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i="1" baseline="0">
              <a:latin typeface="Times New Roman" panose="02020603050405020304" pitchFamily="18" charset="0"/>
              <a:cs typeface="Times New Roman" panose="02020603050405020304" pitchFamily="18" charset="0"/>
            </a:rPr>
            <a:t>V</a:t>
          </a:r>
          <a:r>
            <a:rPr lang="en-US" sz="2800" i="1" baseline="-25000">
              <a:latin typeface="Times New Roman" panose="02020603050405020304" pitchFamily="18" charset="0"/>
              <a:cs typeface="Times New Roman" panose="02020603050405020304" pitchFamily="18" charset="0"/>
            </a:rPr>
            <a:t>d</a:t>
          </a:r>
          <a:r>
            <a:rPr lang="en-US" sz="2800" i="1" baseline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i="0" baseline="0">
              <a:latin typeface="Times New Roman" panose="02020603050405020304" pitchFamily="18" charset="0"/>
              <a:cs typeface="Times New Roman" panose="02020603050405020304" pitchFamily="18" charset="0"/>
            </a:rPr>
            <a:t>(mL)</a:t>
          </a:r>
          <a:endParaRPr lang="en-US" sz="2800" i="0" baseline="-2500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0.62042</cdr:x>
      <cdr:y>0.11687</cdr:y>
    </cdr:from>
    <cdr:to>
      <cdr:x>0.96819</cdr:x>
      <cdr:y>0.21542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6785183" y="690195"/>
          <a:ext cx="3803364" cy="5819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Average </a:t>
          </a:r>
          <a:r>
            <a:rPr lang="el-GR" sz="2000" b="0" i="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rPr>
            <a:t>ρ</a:t>
          </a:r>
          <a:r>
            <a:rPr lang="en-US" sz="2000" b="0" i="0" baseline="-250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rPr>
            <a:t>c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~7.1x10</a:t>
          </a:r>
          <a:r>
            <a:rPr 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rPr>
            <a:t>-7</a:t>
          </a:r>
          <a:r>
            <a:rPr lang="en-US" sz="20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C/m</a:t>
          </a:r>
          <a:r>
            <a:rPr 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0.3081</cdr:x>
      <cdr:y>0.57477</cdr:y>
    </cdr:from>
    <cdr:to>
      <cdr:x>0.92349</cdr:x>
      <cdr:y>0.87686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695499" y="2079410"/>
          <a:ext cx="3386583" cy="109291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b="0" i="0" dirty="0">
              <a:latin typeface="Cambria Math" panose="02040503050406030204" pitchFamily="18" charset="0"/>
            </a:rPr>
            <a:t>𝑞</a:t>
          </a:r>
          <a:r>
            <a:rPr lang="el-GR" sz="1800" b="0" i="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rPr>
            <a:t>ρ</a:t>
          </a:r>
          <a:r>
            <a:rPr lang="en-US" sz="1800" b="0" i="0" baseline="-250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rPr>
            <a:t>c</a:t>
          </a:r>
          <a:r>
            <a:rPr lang="en-US" sz="1800" b="0" i="0" dirty="0">
              <a:latin typeface="Cambria Math" panose="02040503050406030204" pitchFamily="18" charset="0"/>
              <a:ea typeface="Cambria Math" panose="02040503050406030204" pitchFamily="18" charset="0"/>
            </a:rPr>
            <a:t>/</a:t>
          </a:r>
          <a:r>
            <a:rPr lang="en-US" sz="1800" i="0" dirty="0">
              <a:effectLst/>
              <a:latin typeface="Cambria Math" panose="02040503050406030204" pitchFamily="18" charset="0"/>
            </a:rPr>
            <a:t>𝜖</a:t>
          </a:r>
          <a:r>
            <a:rPr lang="en-US" sz="1800" b="0" i="0" baseline="-25000" dirty="0">
              <a:latin typeface="Cambria Math" panose="02040503050406030204" pitchFamily="18" charset="0"/>
            </a:rPr>
            <a:t>0</a:t>
          </a:r>
          <a:r>
            <a:rPr lang="en-US" sz="1800" b="0" i="0" dirty="0">
              <a:latin typeface="Cambria Math" panose="02040503050406030204" pitchFamily="18" charset="0"/>
            </a:rPr>
            <a:t> </a:t>
          </a:r>
          <a:r>
            <a:rPr lang="en-US" sz="1800" b="0" i="0" dirty="0">
              <a:latin typeface="Cambria Math" panose="02040503050406030204" pitchFamily="18" charset="0"/>
              <a:ea typeface="Cambria Math" panose="02040503050406030204" pitchFamily="18" charset="0"/>
            </a:rPr>
            <a:t>≈1.45×10</a:t>
          </a:r>
          <a:r>
            <a:rPr lang="en-US" sz="1800" b="0" i="0" baseline="30000" dirty="0">
              <a:latin typeface="Cambria Math" panose="02040503050406030204" pitchFamily="18" charset="0"/>
              <a:ea typeface="Cambria Math" panose="02040503050406030204" pitchFamily="18" charset="0"/>
            </a:rPr>
            <a:t>-6 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(C</a:t>
          </a:r>
          <a:r>
            <a:rPr lang="en-US" sz="1400" baseline="30000" dirty="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/m F)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0.48935</cdr:x>
      <cdr:y>0.7657</cdr:y>
    </cdr:from>
    <cdr:to>
      <cdr:x>0.75237</cdr:x>
      <cdr:y>0.96227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3476570" y="4563676"/>
          <a:ext cx="1868640" cy="117158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l-GR" sz="2800" b="0" i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√</a:t>
          </a:r>
          <a:r>
            <a:rPr lang="en-US" sz="2800" b="0" i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(G</a:t>
          </a:r>
          <a:r>
            <a:rPr lang="el-GR" sz="2800" b="0" i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ρ</a:t>
          </a:r>
          <a:r>
            <a:rPr lang="en-US" sz="2800" b="0" i="1" baseline="-25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c</a:t>
          </a:r>
          <a:r>
            <a:rPr lang="en-US" sz="2800" b="0" i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/m) </a:t>
          </a:r>
          <a:r>
            <a:rPr lang="en-US" sz="2800" i="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(m/s)</a:t>
          </a:r>
          <a:endParaRPr lang="en-US" sz="2800" dirty="0"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  <a:p xmlns:a="http://schemas.openxmlformats.org/drawingml/2006/main">
          <a:endParaRPr lang="en-US" sz="2800" dirty="0"/>
        </a:p>
      </cdr:txBody>
    </cdr:sp>
  </cdr:relSizeAnchor>
  <cdr:relSizeAnchor xmlns:cdr="http://schemas.openxmlformats.org/drawingml/2006/chartDrawing">
    <cdr:from>
      <cdr:x>0.06052</cdr:x>
      <cdr:y>0.19693</cdr:y>
    </cdr:from>
    <cdr:to>
      <cdr:x>0.34992</cdr:x>
      <cdr:y>0.53119</cdr:y>
    </cdr:to>
    <cdr:sp macro="" textlink="">
      <cdr:nvSpPr>
        <cdr:cNvPr id="4" name="TextBox 1"/>
        <cdr:cNvSpPr txBox="1"/>
      </cdr:nvSpPr>
      <cdr:spPr>
        <a:xfrm xmlns:a="http://schemas.openxmlformats.org/drawingml/2006/main" rot="16200000">
          <a:off x="403787" y="829609"/>
          <a:ext cx="1512794" cy="163605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800" i="1" dirty="0">
              <a:latin typeface="Times New Roman" panose="02020603050405020304" pitchFamily="18" charset="0"/>
              <a:cs typeface="Times New Roman" panose="02020603050405020304" pitchFamily="18" charset="0"/>
            </a:rPr>
            <a:t>U</a:t>
          </a:r>
          <a:r>
            <a:rPr lang="en-US" sz="2800" i="1" baseline="-25000" dirty="0">
              <a:latin typeface="Times New Roman" panose="02020603050405020304" pitchFamily="18" charset="0"/>
              <a:cs typeface="Times New Roman" panose="02020603050405020304" pitchFamily="18" charset="0"/>
            </a:rPr>
            <a:t>0</a:t>
          </a:r>
          <a:r>
            <a:rPr lang="en-US" sz="2800" i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i="0" dirty="0">
              <a:latin typeface="Times New Roman" panose="02020603050405020304" pitchFamily="18" charset="0"/>
              <a:cs typeface="Times New Roman" panose="02020603050405020304" pitchFamily="18" charset="0"/>
            </a:rPr>
            <a:t>(m/s)</a:t>
          </a:r>
          <a:endParaRPr lang="en-US" sz="2800" i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0.27586</cdr:x>
      <cdr:y>0.59953</cdr:y>
    </cdr:from>
    <cdr:to>
      <cdr:x>0.93966</cdr:x>
      <cdr:y>0.59953</cdr:y>
    </cdr:to>
    <cdr:cxnSp macro="">
      <cdr:nvCxnSpPr>
        <cdr:cNvPr id="3" name="Straight Connector 2"/>
        <cdr:cNvCxnSpPr/>
      </cdr:nvCxnSpPr>
      <cdr:spPr>
        <a:xfrm xmlns:a="http://schemas.openxmlformats.org/drawingml/2006/main">
          <a:off x="1792943" y="3573281"/>
          <a:ext cx="4314265" cy="0"/>
        </a:xfrm>
        <a:prstGeom xmlns:a="http://schemas.openxmlformats.org/drawingml/2006/main" prst="line">
          <a:avLst/>
        </a:prstGeom>
        <a:ln xmlns:a="http://schemas.openxmlformats.org/drawingml/2006/main" w="25400">
          <a:solidFill>
            <a:schemeClr val="bg1">
              <a:lumMod val="50000"/>
            </a:schemeClr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0.6423</cdr:x>
      <cdr:y>0.59701</cdr:y>
    </cdr:from>
    <cdr:to>
      <cdr:x>0.78729</cdr:x>
      <cdr:y>0.63824</cdr:y>
    </cdr:to>
    <cdr:sp macro="" textlink="">
      <cdr:nvSpPr>
        <cdr:cNvPr id="8" name="TextBox 1"/>
        <cdr:cNvSpPr txBox="1"/>
      </cdr:nvSpPr>
      <cdr:spPr>
        <a:xfrm xmlns:a="http://schemas.openxmlformats.org/drawingml/2006/main">
          <a:off x="4174565" y="3558241"/>
          <a:ext cx="942378" cy="24576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no-jump</a:t>
          </a:r>
        </a:p>
      </cdr:txBody>
    </cdr:sp>
  </cdr:relSizeAnchor>
  <cdr:relSizeAnchor xmlns:cdr="http://schemas.openxmlformats.org/drawingml/2006/chartDrawing">
    <cdr:from>
      <cdr:x>0.63316</cdr:x>
      <cdr:y>0.47292</cdr:y>
    </cdr:from>
    <cdr:to>
      <cdr:x>0.79155</cdr:x>
      <cdr:y>0.52121</cdr:y>
    </cdr:to>
    <cdr:sp macro="" textlink="">
      <cdr:nvSpPr>
        <cdr:cNvPr id="9" name="TextBox 1"/>
        <cdr:cNvSpPr txBox="1"/>
      </cdr:nvSpPr>
      <cdr:spPr>
        <a:xfrm xmlns:a="http://schemas.openxmlformats.org/drawingml/2006/main">
          <a:off x="4498282" y="2818677"/>
          <a:ext cx="1125287" cy="28781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bounce</a:t>
          </a:r>
        </a:p>
      </cdr:txBody>
    </cdr:sp>
  </cdr:relSizeAnchor>
  <cdr:relSizeAnchor xmlns:cdr="http://schemas.openxmlformats.org/drawingml/2006/chartDrawing">
    <cdr:from>
      <cdr:x>0.35078</cdr:x>
      <cdr:y>0.14201</cdr:y>
    </cdr:from>
    <cdr:to>
      <cdr:x>0.4969</cdr:x>
      <cdr:y>0.18795</cdr:y>
    </cdr:to>
    <cdr:sp macro="" textlink="">
      <cdr:nvSpPr>
        <cdr:cNvPr id="10" name="TextBox 1"/>
        <cdr:cNvSpPr txBox="1"/>
      </cdr:nvSpPr>
      <cdr:spPr>
        <a:xfrm xmlns:a="http://schemas.openxmlformats.org/drawingml/2006/main">
          <a:off x="2492144" y="846413"/>
          <a:ext cx="1038114" cy="27380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escape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4C17C-09EA-C54B-BF1F-BD33EF85581A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A906E-A17C-1641-B459-CEB0620DF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2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A906E-A17C-1641-B459-CEB0620DFE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A906E-A17C-1641-B459-CEB0620DFE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73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A906E-A17C-1641-B459-CEB0620DFE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79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A906E-A17C-1641-B459-CEB0620DFE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63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A906E-A17C-1641-B459-CEB0620DFE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A906E-A17C-1641-B459-CEB0620DFE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50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8770B-DD9C-4992-813B-824D2AA758EC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8BE0-93CC-4196-A37C-2E0446FE7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63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8770B-DD9C-4992-813B-824D2AA758EC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8BE0-93CC-4196-A37C-2E0446FE7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20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8770B-DD9C-4992-813B-824D2AA758EC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8BE0-93CC-4196-A37C-2E0446FE7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26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8770B-DD9C-4992-813B-824D2AA758EC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8BE0-93CC-4196-A37C-2E0446FE7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9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8770B-DD9C-4992-813B-824D2AA758EC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8BE0-93CC-4196-A37C-2E0446FE7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27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8770B-DD9C-4992-813B-824D2AA758EC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8BE0-93CC-4196-A37C-2E0446FE7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36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8770B-DD9C-4992-813B-824D2AA758EC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8BE0-93CC-4196-A37C-2E0446FE7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94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8770B-DD9C-4992-813B-824D2AA758EC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8BE0-93CC-4196-A37C-2E0446FE7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18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8770B-DD9C-4992-813B-824D2AA758EC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8BE0-93CC-4196-A37C-2E0446FE7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19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8770B-DD9C-4992-813B-824D2AA758EC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8BE0-93CC-4196-A37C-2E0446FE7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04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8770B-DD9C-4992-813B-824D2AA758EC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8BE0-93CC-4196-A37C-2E0446FE7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67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8770B-DD9C-4992-813B-824D2AA758EC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38BE0-93CC-4196-A37C-2E0446FE7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45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chart" Target="../charts/chart4.xml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0760" y="1112315"/>
            <a:ext cx="10242619" cy="2387600"/>
          </a:xfrm>
        </p:spPr>
        <p:txBody>
          <a:bodyPr>
            <a:normAutofit/>
          </a:bodyPr>
          <a:lstStyle/>
          <a:p>
            <a:pPr algn="l" defTabSz="337392">
              <a:defRPr sz="1800" cap="none" spc="0">
                <a:solidFill>
                  <a:srgbClr val="000000"/>
                </a:solidFill>
              </a:defRPr>
            </a:pPr>
            <a:r>
              <a:rPr lang="en-US" sz="5400" b="1" spc="406" dirty="0">
                <a:latin typeface="Avenir Book"/>
                <a:cs typeface="Avenir Book"/>
              </a:rPr>
              <a:t>Spontaneous Droplet Jump with Electro-bounce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8511" y="3557066"/>
            <a:ext cx="10242619" cy="1655762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venir Book"/>
                <a:cs typeface="Avenir Book"/>
              </a:rPr>
              <a:t>Erin S. Schmidt    Mark M. 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  <a:latin typeface="Avenir Book"/>
                <a:cs typeface="Avenir Book"/>
              </a:rPr>
              <a:t>Weislogel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4" name="Picture 3" descr="photo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715" y="5524429"/>
            <a:ext cx="1333571" cy="1333571"/>
          </a:xfrm>
          <a:prstGeom prst="rect">
            <a:avLst/>
          </a:prstGeom>
        </p:spPr>
      </p:pic>
      <p:pic>
        <p:nvPicPr>
          <p:cNvPr id="1026" name="Picture 2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24429"/>
            <a:ext cx="3567165" cy="133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243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232985"/>
              </p:ext>
            </p:extLst>
          </p:nvPr>
        </p:nvGraphicFramePr>
        <p:xfrm>
          <a:off x="1155032" y="0"/>
          <a:ext cx="9100261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"/>
          <p:cNvSpPr txBox="1"/>
          <p:nvPr/>
        </p:nvSpPr>
        <p:spPr>
          <a:xfrm>
            <a:off x="5236659" y="3591164"/>
            <a:ext cx="3059206" cy="459441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</a:t>
            </a:r>
            <a:r>
              <a:rPr lang="el-GR" sz="2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ρ</a:t>
            </a:r>
            <a:r>
              <a:rPr lang="en-US" sz="2000" baseline="-25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~3.9x10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-8</a:t>
            </a:r>
            <a:r>
              <a:rPr lang="en-US" sz="20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C/m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28193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9644952"/>
              </p:ext>
            </p:extLst>
          </p:nvPr>
        </p:nvGraphicFramePr>
        <p:xfrm>
          <a:off x="-190917" y="846968"/>
          <a:ext cx="10936436" cy="5905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16521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778428" y="286710"/>
                <a:ext cx="6483725" cy="1093124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>
                    <a:latin typeface="Avenir Book"/>
                    <a:cs typeface="Avenir Book"/>
                  </a:rPr>
                  <a:t>A gravitational analog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8428" y="286710"/>
                <a:ext cx="6483725" cy="1093124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3"/>
          <p:cNvSpPr txBox="1">
            <a:spLocks/>
          </p:cNvSpPr>
          <p:nvPr/>
        </p:nvSpPr>
        <p:spPr>
          <a:xfrm>
            <a:off x="6305286" y="1379834"/>
            <a:ext cx="5799667" cy="40361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37463">
              <a:spcBef>
                <a:spcPts val="3800"/>
              </a:spcBef>
              <a:buNone/>
              <a:defRPr sz="1800">
                <a:solidFill>
                  <a:srgbClr val="000000"/>
                </a:solidFill>
              </a:defRPr>
            </a:pPr>
            <a:r>
              <a:rPr lang="en-US" sz="2400" dirty="0" err="1">
                <a:solidFill>
                  <a:srgbClr val="000000"/>
                </a:solidFill>
              </a:rPr>
              <a:t>Ahh</a:t>
            </a:r>
            <a:r>
              <a:rPr lang="en-US" sz="2400" dirty="0">
                <a:solidFill>
                  <a:srgbClr val="000000"/>
                </a:solidFill>
              </a:rPr>
              <a:t>, the allure of simple ideas…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3822883"/>
              </p:ext>
            </p:extLst>
          </p:nvPr>
        </p:nvGraphicFramePr>
        <p:xfrm>
          <a:off x="6453546" y="2189748"/>
          <a:ext cx="5503149" cy="3617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428" y="1468408"/>
            <a:ext cx="55530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8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0265" y="708603"/>
            <a:ext cx="6483725" cy="109312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venir Book"/>
                <a:cs typeface="Avenir Book"/>
              </a:rPr>
              <a:t>Escape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32" y="2633773"/>
            <a:ext cx="11189368" cy="165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18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7751898"/>
              </p:ext>
            </p:extLst>
          </p:nvPr>
        </p:nvGraphicFramePr>
        <p:xfrm>
          <a:off x="70339" y="512465"/>
          <a:ext cx="10415868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51461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idebysidela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504" t="25574" r="22629" b="13529"/>
          <a:stretch/>
        </p:blipFill>
        <p:spPr>
          <a:xfrm>
            <a:off x="3074795" y="1818751"/>
            <a:ext cx="5908431" cy="382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8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621" y="648313"/>
            <a:ext cx="6483725" cy="109312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venir Book"/>
                <a:cs typeface="Avenir Book"/>
              </a:rPr>
              <a:t>Summary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25517" y="1741437"/>
            <a:ext cx="7708230" cy="4036154"/>
          </a:xfrm>
        </p:spPr>
        <p:txBody>
          <a:bodyPr>
            <a:noAutofit/>
          </a:bodyPr>
          <a:lstStyle/>
          <a:p>
            <a:pPr marL="432308" lvl="0" indent="-432308" defTabSz="537463">
              <a:spcBef>
                <a:spcPts val="3800"/>
              </a:spcBef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2400" dirty="0"/>
              <a:t>We bounced quite large (mm sized) droplets from super-hydrophobic surfaces in </a:t>
            </a:r>
            <a:r>
              <a:rPr lang="el-GR" sz="2400" dirty="0">
                <a:cs typeface="Times New Roman" panose="02020603050405020304" pitchFamily="18" charset="0"/>
              </a:rPr>
              <a:t>μ</a:t>
            </a:r>
            <a:r>
              <a:rPr lang="en-US" sz="2400" dirty="0">
                <a:cs typeface="Times New Roman" panose="02020603050405020304" pitchFamily="18" charset="0"/>
              </a:rPr>
              <a:t>-gravity using an electric field</a:t>
            </a:r>
          </a:p>
          <a:p>
            <a:pPr marL="432308" lvl="0" indent="-432308" defTabSz="537463">
              <a:spcBef>
                <a:spcPts val="3800"/>
              </a:spcBef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cs typeface="Times New Roman" panose="02020603050405020304" pitchFamily="18" charset="0"/>
              </a:rPr>
              <a:t>Jump occurs spontaneously during step-reduction in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</a:t>
            </a:r>
          </a:p>
          <a:p>
            <a:pPr marL="432308" lvl="0" indent="-432308" defTabSz="537463">
              <a:spcBef>
                <a:spcPts val="3800"/>
              </a:spcBef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cs typeface="Times New Roman" panose="02020603050405020304" pitchFamily="18" charset="0"/>
              </a:rPr>
              <a:t>‘High-hysteresis’ super-hydrophobic surfaces with large ratios of roughness to droplet length-scale have lower jump velocities, and are more prone to bouncing</a:t>
            </a:r>
          </a:p>
          <a:p>
            <a:pPr marL="432308" indent="-432308" defTabSz="537463">
              <a:spcBef>
                <a:spcPts val="3800"/>
              </a:spcBef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cs typeface="Times New Roman" panose="02020603050405020304" pitchFamily="18" charset="0"/>
              </a:rPr>
              <a:t>The occurrence of bouncing may be described by a simple analog to the escape velocity of astrodynamics</a:t>
            </a:r>
          </a:p>
          <a:p>
            <a:pPr marL="432308" lvl="0" indent="-432308" defTabSz="537463">
              <a:spcBef>
                <a:spcPts val="3800"/>
              </a:spcBef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547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18621" y="648313"/>
            <a:ext cx="6483725" cy="109312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venir Book"/>
                <a:cs typeface="Avenir Book"/>
              </a:rPr>
              <a:t>Acknowledgments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741332" y="2128541"/>
            <a:ext cx="5799667" cy="40361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37463">
              <a:spcBef>
                <a:spcPts val="3800"/>
              </a:spcBef>
              <a:buNone/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6"/>
                </a:solidFill>
              </a:rPr>
              <a:t>NASA</a:t>
            </a:r>
            <a:r>
              <a:rPr lang="en-US" sz="2400" dirty="0">
                <a:solidFill>
                  <a:srgbClr val="000000"/>
                </a:solidFill>
              </a:rPr>
              <a:t>  This work was supported primarily by NASA Cooperative Agreement NNX12A047A.</a:t>
            </a:r>
          </a:p>
          <a:p>
            <a:pPr marL="0" indent="0" defTabSz="537463">
              <a:spcBef>
                <a:spcPts val="3800"/>
              </a:spcBef>
              <a:buNone/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6"/>
                </a:solidFill>
              </a:rPr>
              <a:t>DDT</a:t>
            </a:r>
            <a:r>
              <a:rPr lang="en-US" sz="2400" dirty="0">
                <a:solidFill>
                  <a:srgbClr val="000000"/>
                </a:solidFill>
              </a:rPr>
              <a:t>  The amazing folk of the Dryden Drop Tower lab for their support and advice: </a:t>
            </a:r>
          </a:p>
          <a:p>
            <a:pPr marL="0" indent="0" defTabSz="537463">
              <a:spcBef>
                <a:spcPts val="3800"/>
              </a:spcBef>
              <a:buNone/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rgbClr val="000000"/>
                </a:solidFill>
              </a:rPr>
              <a:t>Dr. Andrew Wollman, Dr. </a:t>
            </a:r>
            <a:r>
              <a:rPr lang="en-US" sz="2400" dirty="0" err="1">
                <a:solidFill>
                  <a:srgbClr val="000000"/>
                </a:solidFill>
              </a:rPr>
              <a:t>Yongkang</a:t>
            </a:r>
            <a:r>
              <a:rPr lang="en-US" sz="2400" dirty="0">
                <a:solidFill>
                  <a:srgbClr val="000000"/>
                </a:solidFill>
              </a:rPr>
              <a:t> Chen, </a:t>
            </a:r>
            <a:r>
              <a:rPr lang="en-US" sz="2400" dirty="0" err="1">
                <a:solidFill>
                  <a:srgbClr val="000000"/>
                </a:solidFill>
              </a:rPr>
              <a:t>Taif</a:t>
            </a:r>
            <a:r>
              <a:rPr lang="en-US" sz="2400" dirty="0">
                <a:solidFill>
                  <a:srgbClr val="000000"/>
                </a:solidFill>
              </a:rPr>
              <a:t> Al </a:t>
            </a:r>
            <a:r>
              <a:rPr lang="en-US" sz="2400" dirty="0" err="1">
                <a:solidFill>
                  <a:srgbClr val="000000"/>
                </a:solidFill>
              </a:rPr>
              <a:t>Jubaree</a:t>
            </a:r>
            <a:r>
              <a:rPr lang="en-US" sz="2400" dirty="0">
                <a:solidFill>
                  <a:srgbClr val="000000"/>
                </a:solidFill>
              </a:rPr>
              <a:t>, Karl Cardin, Logan Torres, Isabel Rodriguez, and Dr. Mark </a:t>
            </a:r>
            <a:r>
              <a:rPr lang="en-US" sz="2400" dirty="0" err="1">
                <a:solidFill>
                  <a:srgbClr val="000000"/>
                </a:solidFill>
              </a:rPr>
              <a:t>Weislogel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083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621" y="648313"/>
            <a:ext cx="6483725" cy="109312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venir Book"/>
                <a:cs typeface="Avenir Book"/>
              </a:rPr>
              <a:t>Why does the bouncing occur? </a:t>
            </a: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4741332" y="2128541"/>
            <a:ext cx="5799667" cy="40361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37463">
              <a:spcBef>
                <a:spcPts val="3800"/>
              </a:spcBef>
              <a:buNone/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6"/>
                </a:solidFill>
              </a:rPr>
              <a:t>Well…</a:t>
            </a:r>
            <a:r>
              <a:rPr lang="en-US" sz="2400" dirty="0">
                <a:solidFill>
                  <a:srgbClr val="000000"/>
                </a:solidFill>
              </a:rPr>
              <a:t>  It looks a lot like electrostatics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939" y="3078720"/>
            <a:ext cx="72675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52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3467" y="287608"/>
            <a:ext cx="5561170" cy="1896582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venir Book"/>
                <a:cs typeface="Avenir Book"/>
              </a:rPr>
              <a:t>With a </a:t>
            </a:r>
            <a:r>
              <a:rPr lang="el-GR" sz="2800" dirty="0">
                <a:solidFill>
                  <a:schemeClr val="bg1"/>
                </a:solidFill>
                <a:latin typeface="Avenir Book"/>
                <a:cs typeface="Times New Roman" panose="02020603050405020304" pitchFamily="18" charset="0"/>
              </a:rPr>
              <a:t>μ</a:t>
            </a:r>
            <a:r>
              <a:rPr lang="en-US" sz="2800" dirty="0">
                <a:solidFill>
                  <a:schemeClr val="bg1"/>
                </a:solidFill>
                <a:latin typeface="Avenir Book"/>
                <a:cs typeface="Times New Roman" panose="02020603050405020304" pitchFamily="18" charset="0"/>
              </a:rPr>
              <a:t>-gravity</a:t>
            </a:r>
            <a:r>
              <a:rPr lang="en-US" sz="2800" dirty="0">
                <a:solidFill>
                  <a:schemeClr val="bg1"/>
                </a:solidFill>
                <a:latin typeface="Avenir Book"/>
                <a:cs typeface="Avenir Book"/>
              </a:rPr>
              <a:t> drop tower we can (briefly) access regimes where surface tension predominates at macro-scales…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93665" y="2613044"/>
            <a:ext cx="4205506" cy="3656317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The Dryden Drop Tower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  <a:cs typeface="Times New Roman" panose="02020603050405020304" pitchFamily="18" charset="0"/>
              </a:rPr>
              <a:t>2.1 s of </a:t>
            </a:r>
            <a:r>
              <a:rPr lang="el-GR" sz="2000" dirty="0">
                <a:solidFill>
                  <a:schemeClr val="bg2">
                    <a:lumMod val="90000"/>
                  </a:schemeClr>
                </a:solidFill>
                <a:cs typeface="Times New Roman" panose="02020603050405020304" pitchFamily="18" charset="0"/>
              </a:rPr>
              <a:t>μ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cs typeface="Times New Roman" panose="02020603050405020304" pitchFamily="18" charset="0"/>
              </a:rPr>
              <a:t>-gravity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Avenir Book"/>
                <a:cs typeface="Avenir Book"/>
              </a:rPr>
              <a:t> </a:t>
            </a: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2"/>
                </a:solidFill>
              </a:rPr>
              <a:t>Optimized for iteration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6800 drops over past 6 years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Up to ~100 drops per day</a:t>
            </a:r>
          </a:p>
          <a:p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434402" y="6084695"/>
            <a:ext cx="245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(Photo: Wollman, 2012)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74" y="0"/>
            <a:ext cx="4364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70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818" y="699432"/>
            <a:ext cx="8796843" cy="1093124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Avenir Book"/>
                <a:cs typeface="Avenir Book"/>
              </a:rPr>
              <a:t>Droplets can spontaneously jump from </a:t>
            </a:r>
            <a:r>
              <a:rPr lang="en-US" sz="2800" dirty="0" err="1">
                <a:latin typeface="Avenir Book"/>
                <a:cs typeface="Avenir Book"/>
              </a:rPr>
              <a:t>superhydrophobic</a:t>
            </a:r>
            <a:r>
              <a:rPr lang="en-US" sz="2800" dirty="0">
                <a:latin typeface="Avenir Book"/>
                <a:cs typeface="Avenir Book"/>
              </a:rPr>
              <a:t> surfaces during step-reduction in </a:t>
            </a:r>
            <a:r>
              <a:rPr lang="en-US" sz="3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Bo.  </a:t>
            </a:r>
            <a:r>
              <a:rPr lang="en-US" sz="2700" dirty="0">
                <a:solidFill>
                  <a:schemeClr val="bg2">
                    <a:lumMod val="50000"/>
                  </a:schemeClr>
                </a:solidFill>
              </a:rPr>
              <a:t>Wollman, et al., (2016)</a:t>
            </a:r>
            <a:br>
              <a:rPr lang="en-US" sz="3200" dirty="0">
                <a:solidFill>
                  <a:schemeClr val="bg2">
                    <a:lumMod val="50000"/>
                  </a:schemeClr>
                </a:solidFill>
              </a:rPr>
            </a:br>
            <a:endParaRPr 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Sequence 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1116" t="24628" r="39849" b="35459"/>
          <a:stretch/>
        </p:blipFill>
        <p:spPr>
          <a:xfrm>
            <a:off x="6368716" y="2329997"/>
            <a:ext cx="2914075" cy="343714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8554286" y="3945914"/>
            <a:ext cx="6832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09068" y="3576582"/>
            <a:ext cx="77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mm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5796" y="2924827"/>
            <a:ext cx="3179546" cy="167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2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ounce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8077" t="21373" r="35797" b="1538"/>
          <a:stretch/>
        </p:blipFill>
        <p:spPr>
          <a:xfrm>
            <a:off x="4370945" y="601579"/>
            <a:ext cx="3185328" cy="528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3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ralle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027" t="28070" r="9921" b="32210"/>
          <a:stretch/>
        </p:blipFill>
        <p:spPr>
          <a:xfrm>
            <a:off x="1222408" y="1925053"/>
            <a:ext cx="9760017" cy="27239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667225" y="3189456"/>
            <a:ext cx="3416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29992" y="2820124"/>
            <a:ext cx="77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mm</a:t>
            </a:r>
          </a:p>
        </p:txBody>
      </p:sp>
    </p:spTree>
    <p:extLst>
      <p:ext uri="{BB962C8B-B14F-4D97-AF65-F5344CB8AC3E}">
        <p14:creationId xmlns:p14="http://schemas.microsoft.com/office/powerpoint/2010/main" val="28797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3530760"/>
              </p:ext>
            </p:extLst>
          </p:nvPr>
        </p:nvGraphicFramePr>
        <p:xfrm>
          <a:off x="927327" y="660285"/>
          <a:ext cx="10337346" cy="553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72691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621" y="648313"/>
            <a:ext cx="6483725" cy="109312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venir Book"/>
                <a:cs typeface="Avenir Book"/>
              </a:rPr>
              <a:t>What is the source and magnitude of the charge? </a:t>
            </a:r>
          </a:p>
        </p:txBody>
      </p:sp>
      <p:pic>
        <p:nvPicPr>
          <p:cNvPr id="4" name="milika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509" t="9993" r="37785" b="6352"/>
          <a:stretch/>
        </p:blipFill>
        <p:spPr>
          <a:xfrm>
            <a:off x="9057818" y="648313"/>
            <a:ext cx="3134182" cy="57370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07185" y="4488226"/>
            <a:ext cx="552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34512" y="4488227"/>
            <a:ext cx="552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1706413" y="1895931"/>
            <a:ext cx="6757675" cy="40361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6"/>
                </a:solidFill>
              </a:rPr>
              <a:t>PTFE </a:t>
            </a:r>
            <a:r>
              <a:rPr lang="en-US" sz="2400" dirty="0">
                <a:solidFill>
                  <a:srgbClr val="000000"/>
                </a:solidFill>
              </a:rPr>
              <a:t>coated surfaces can cause charge accumulation on water droplets. </a:t>
            </a: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Choi, et al., (2013), </a:t>
            </a:r>
            <a:r>
              <a:rPr lang="fr-FR" sz="18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Miljkovic</a:t>
            </a: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et al., (2013),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Moreno-Villa, et al., (1998).</a:t>
            </a:r>
          </a:p>
          <a:p>
            <a:pPr marL="0" indent="0">
              <a:buNone/>
            </a:pPr>
            <a:endParaRPr lang="en-US" sz="18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So, with some </a:t>
            </a:r>
            <a:r>
              <a:rPr lang="en-US" sz="2400" dirty="0">
                <a:solidFill>
                  <a:schemeClr val="accent6"/>
                </a:solidFill>
              </a:rPr>
              <a:t>historical </a:t>
            </a:r>
            <a:r>
              <a:rPr lang="en-US" sz="2400" dirty="0">
                <a:solidFill>
                  <a:srgbClr val="000000"/>
                </a:solidFill>
              </a:rPr>
              <a:t>inspiration... </a:t>
            </a: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Millikan, (1913).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42231" b="23693"/>
          <a:stretch/>
        </p:blipFill>
        <p:spPr>
          <a:xfrm>
            <a:off x="1177525" y="4272741"/>
            <a:ext cx="6905625" cy="115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6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mparis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5178" t="8447" r="13261" b="8852"/>
          <a:stretch/>
        </p:blipFill>
        <p:spPr>
          <a:xfrm>
            <a:off x="4109987" y="1251284"/>
            <a:ext cx="7344076" cy="47741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6184" y="2988344"/>
            <a:ext cx="4004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ρ</a:t>
            </a:r>
            <a:r>
              <a:rPr lang="en-US" sz="36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≈ 9.0×10</a:t>
            </a:r>
            <a:r>
              <a:rPr lang="en-US" sz="3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-7 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C/m</a:t>
            </a:r>
            <a:r>
              <a:rPr lang="en-US" sz="3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= 0.05 mL</a:t>
            </a:r>
          </a:p>
        </p:txBody>
      </p:sp>
    </p:spTree>
    <p:extLst>
      <p:ext uri="{BB962C8B-B14F-4D97-AF65-F5344CB8AC3E}">
        <p14:creationId xmlns:p14="http://schemas.microsoft.com/office/powerpoint/2010/main" val="226697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400 Grit-4 Coats-50 um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95"/>
          <a:stretch/>
        </p:blipFill>
        <p:spPr bwMode="auto">
          <a:xfrm>
            <a:off x="0" y="525588"/>
            <a:ext cx="4599512" cy="293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60698" y="1756998"/>
            <a:ext cx="1138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89"/>
          <a:stretch/>
        </p:blipFill>
        <p:spPr>
          <a:xfrm>
            <a:off x="0" y="3536461"/>
            <a:ext cx="4599512" cy="294109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516332" y="4914552"/>
            <a:ext cx="68161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87730" y="4452887"/>
            <a:ext cx="1311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623147" y="2218663"/>
            <a:ext cx="68161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68238" y="1485971"/>
            <a:ext cx="37379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≈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158º±5º</a:t>
            </a:r>
          </a:p>
          <a:p>
            <a:r>
              <a:rPr lang="el-G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3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roll-off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 mL) </a:t>
            </a:r>
            <a:r>
              <a:rPr lang="el-G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≈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2º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68238" y="4311233"/>
            <a:ext cx="37379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≈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138º±5º</a:t>
            </a:r>
          </a:p>
          <a:p>
            <a:r>
              <a:rPr lang="el-G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3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roll-off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 mL) </a:t>
            </a:r>
            <a:r>
              <a:rPr lang="el-G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≈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5º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7089" y="6292890"/>
            <a:ext cx="230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(Photo: Lindner, 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491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6120</TotalTime>
  <Words>452</Words>
  <Application>Microsoft Office PowerPoint</Application>
  <PresentationFormat>Widescreen</PresentationFormat>
  <Paragraphs>66</Paragraphs>
  <Slides>18</Slides>
  <Notes>6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Avenir Book</vt:lpstr>
      <vt:lpstr>Calibri</vt:lpstr>
      <vt:lpstr>Calibri Light</vt:lpstr>
      <vt:lpstr>Cambria Math</vt:lpstr>
      <vt:lpstr>Times New Roman</vt:lpstr>
      <vt:lpstr>Office Theme</vt:lpstr>
      <vt:lpstr>Spontaneous Droplet Jump with Electro-bounce</vt:lpstr>
      <vt:lpstr>With a μ-gravity drop tower we can (briefly) access regimes where surface tension predominates at macro-scales…</vt:lpstr>
      <vt:lpstr>Droplets can spontaneously jump from superhydrophobic surfaces during step-reduction in Bo.  Wollman, et al., (2016) </vt:lpstr>
      <vt:lpstr>PowerPoint Presentation</vt:lpstr>
      <vt:lpstr>PowerPoint Presentation</vt:lpstr>
      <vt:lpstr>PowerPoint Presentation</vt:lpstr>
      <vt:lpstr>What is the source and magnitude of the charge? </vt:lpstr>
      <vt:lpstr>PowerPoint Presentation</vt:lpstr>
      <vt:lpstr>PowerPoint Presentation</vt:lpstr>
      <vt:lpstr>PowerPoint Presentation</vt:lpstr>
      <vt:lpstr>PowerPoint Presentation</vt:lpstr>
      <vt:lpstr>A gravitational analog</vt:lpstr>
      <vt:lpstr>Escape velocity</vt:lpstr>
      <vt:lpstr>PowerPoint Presentation</vt:lpstr>
      <vt:lpstr>PowerPoint Presentation</vt:lpstr>
      <vt:lpstr>Summary</vt:lpstr>
      <vt:lpstr>Acknowledgments</vt:lpstr>
      <vt:lpstr>Why does the bouncing occur? </vt:lpstr>
    </vt:vector>
  </TitlesOfParts>
  <Company>Portland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Electrostatic drops  in orbit</dc:title>
  <dc:creator>Isabel Rodriguez</dc:creator>
  <cp:lastModifiedBy>Erin Schmidt</cp:lastModifiedBy>
  <cp:revision>98</cp:revision>
  <dcterms:created xsi:type="dcterms:W3CDTF">2016-11-10T04:12:27Z</dcterms:created>
  <dcterms:modified xsi:type="dcterms:W3CDTF">2016-11-22T15:40:20Z</dcterms:modified>
</cp:coreProperties>
</file>